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67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1871E-CDF4-4760-8B37-F5A698BCC4FC}" v="2" dt="2020-09-18T14:30:49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122B4A34-5693-40D7-A7B4-3F50879D4F94}"/>
    <pc:docChg chg="undo custSel addSld delSld modSld sldOrd">
      <pc:chgData name="Nguyen, Ngan V T" userId="2e7dd130-d492-47b2-9c30-14fe0e0286bb" providerId="ADAL" clId="{122B4A34-5693-40D7-A7B4-3F50879D4F94}" dt="2020-07-24T18:33:30.051" v="836"/>
      <pc:docMkLst>
        <pc:docMk/>
      </pc:docMkLst>
      <pc:sldChg chg="modTransition">
        <pc:chgData name="Nguyen, Ngan V T" userId="2e7dd130-d492-47b2-9c30-14fe0e0286bb" providerId="ADAL" clId="{122B4A34-5693-40D7-A7B4-3F50879D4F94}" dt="2020-07-24T10:10:17.364" v="126"/>
        <pc:sldMkLst>
          <pc:docMk/>
          <pc:sldMk cId="2695607779" sldId="256"/>
        </pc:sldMkLst>
      </pc:sldChg>
      <pc:sldChg chg="addSp delSp modSp modTransition">
        <pc:chgData name="Nguyen, Ngan V T" userId="2e7dd130-d492-47b2-9c30-14fe0e0286bb" providerId="ADAL" clId="{122B4A34-5693-40D7-A7B4-3F50879D4F94}" dt="2020-07-24T10:10:17.364" v="126"/>
        <pc:sldMkLst>
          <pc:docMk/>
          <pc:sldMk cId="1490542777" sldId="257"/>
        </pc:sldMkLst>
        <pc:spChg chg="mod">
          <ac:chgData name="Nguyen, Ngan V T" userId="2e7dd130-d492-47b2-9c30-14fe0e0286bb" providerId="ADAL" clId="{122B4A34-5693-40D7-A7B4-3F50879D4F94}" dt="2020-07-24T09:38:47.805" v="18" actId="208"/>
          <ac:spMkLst>
            <pc:docMk/>
            <pc:sldMk cId="1490542777" sldId="257"/>
            <ac:spMk id="11" creationId="{855C0270-9CF0-43C0-9F71-B624B17856F4}"/>
          </ac:spMkLst>
        </pc:spChg>
        <pc:spChg chg="mod">
          <ac:chgData name="Nguyen, Ngan V T" userId="2e7dd130-d492-47b2-9c30-14fe0e0286bb" providerId="ADAL" clId="{122B4A34-5693-40D7-A7B4-3F50879D4F94}" dt="2020-07-24T09:37:31.898" v="7" actId="208"/>
          <ac:spMkLst>
            <pc:docMk/>
            <pc:sldMk cId="1490542777" sldId="257"/>
            <ac:spMk id="16" creationId="{D4FDAABF-BBF6-47FB-8521-EAF3673646FF}"/>
          </ac:spMkLst>
        </pc:spChg>
        <pc:spChg chg="mod">
          <ac:chgData name="Nguyen, Ngan V T" userId="2e7dd130-d492-47b2-9c30-14fe0e0286bb" providerId="ADAL" clId="{122B4A34-5693-40D7-A7B4-3F50879D4F94}" dt="2020-07-24T09:40:54.897" v="35" actId="20577"/>
          <ac:spMkLst>
            <pc:docMk/>
            <pc:sldMk cId="1490542777" sldId="257"/>
            <ac:spMk id="17" creationId="{04545AA4-8BA3-41BA-BB13-1E0AF53D31DC}"/>
          </ac:spMkLst>
        </pc:spChg>
        <pc:spChg chg="mod">
          <ac:chgData name="Nguyen, Ngan V T" userId="2e7dd130-d492-47b2-9c30-14fe0e0286bb" providerId="ADAL" clId="{122B4A34-5693-40D7-A7B4-3F50879D4F94}" dt="2020-07-24T09:37:31.898" v="7" actId="208"/>
          <ac:spMkLst>
            <pc:docMk/>
            <pc:sldMk cId="1490542777" sldId="257"/>
            <ac:spMk id="19" creationId="{9D228440-35F9-439D-BC12-37B961A825BE}"/>
          </ac:spMkLst>
        </pc:spChg>
        <pc:spChg chg="mod">
          <ac:chgData name="Nguyen, Ngan V T" userId="2e7dd130-d492-47b2-9c30-14fe0e0286bb" providerId="ADAL" clId="{122B4A34-5693-40D7-A7B4-3F50879D4F94}" dt="2020-07-24T09:37:44.652" v="8" actId="207"/>
          <ac:spMkLst>
            <pc:docMk/>
            <pc:sldMk cId="1490542777" sldId="257"/>
            <ac:spMk id="20" creationId="{294EC927-C20F-4174-A3F0-AFD53F8A797B}"/>
          </ac:spMkLst>
        </pc:spChg>
        <pc:spChg chg="add mod">
          <ac:chgData name="Nguyen, Ngan V T" userId="2e7dd130-d492-47b2-9c30-14fe0e0286bb" providerId="ADAL" clId="{122B4A34-5693-40D7-A7B4-3F50879D4F94}" dt="2020-07-24T09:46:17.213" v="92" actId="14100"/>
          <ac:spMkLst>
            <pc:docMk/>
            <pc:sldMk cId="1490542777" sldId="257"/>
            <ac:spMk id="27" creationId="{A9EB3CF8-054C-4A07-96CD-8F983B84A070}"/>
          </ac:spMkLst>
        </pc:spChg>
        <pc:spChg chg="add mod">
          <ac:chgData name="Nguyen, Ngan V T" userId="2e7dd130-d492-47b2-9c30-14fe0e0286bb" providerId="ADAL" clId="{122B4A34-5693-40D7-A7B4-3F50879D4F94}" dt="2020-07-24T09:47:10.715" v="102" actId="14100"/>
          <ac:spMkLst>
            <pc:docMk/>
            <pc:sldMk cId="1490542777" sldId="257"/>
            <ac:spMk id="28" creationId="{10296E49-87B4-4A46-9EDD-917467107FD0}"/>
          </ac:spMkLst>
        </pc:spChg>
        <pc:spChg chg="add mod">
          <ac:chgData name="Nguyen, Ngan V T" userId="2e7dd130-d492-47b2-9c30-14fe0e0286bb" providerId="ADAL" clId="{122B4A34-5693-40D7-A7B4-3F50879D4F94}" dt="2020-07-24T09:46:37.640" v="98" actId="571"/>
          <ac:spMkLst>
            <pc:docMk/>
            <pc:sldMk cId="1490542777" sldId="257"/>
            <ac:spMk id="29" creationId="{02CF4481-34B1-4114-BF21-07EF50E1AD24}"/>
          </ac:spMkLst>
        </pc:spChg>
        <pc:spChg chg="add mod">
          <ac:chgData name="Nguyen, Ngan V T" userId="2e7dd130-d492-47b2-9c30-14fe0e0286bb" providerId="ADAL" clId="{122B4A34-5693-40D7-A7B4-3F50879D4F94}" dt="2020-07-24T09:47:10.715" v="102" actId="14100"/>
          <ac:spMkLst>
            <pc:docMk/>
            <pc:sldMk cId="1490542777" sldId="257"/>
            <ac:spMk id="30" creationId="{3A4B9C1E-D9D7-472F-ADFE-241F762C8BDC}"/>
          </ac:spMkLst>
        </pc:spChg>
        <pc:spChg chg="add mod">
          <ac:chgData name="Nguyen, Ngan V T" userId="2e7dd130-d492-47b2-9c30-14fe0e0286bb" providerId="ADAL" clId="{122B4A34-5693-40D7-A7B4-3F50879D4F94}" dt="2020-07-24T09:47:02.645" v="101" actId="571"/>
          <ac:spMkLst>
            <pc:docMk/>
            <pc:sldMk cId="1490542777" sldId="257"/>
            <ac:spMk id="31" creationId="{C889CDB0-AC48-4064-BA19-22E394DC4A3F}"/>
          </ac:spMkLst>
        </pc:spChg>
        <pc:spChg chg="add mod">
          <ac:chgData name="Nguyen, Ngan V T" userId="2e7dd130-d492-47b2-9c30-14fe0e0286bb" providerId="ADAL" clId="{122B4A34-5693-40D7-A7B4-3F50879D4F94}" dt="2020-07-24T09:47:02.645" v="101" actId="571"/>
          <ac:spMkLst>
            <pc:docMk/>
            <pc:sldMk cId="1490542777" sldId="257"/>
            <ac:spMk id="32" creationId="{E0606A75-A6A1-4F96-95C9-E042033157BA}"/>
          </ac:spMkLst>
        </pc:spChg>
        <pc:spChg chg="add mod">
          <ac:chgData name="Nguyen, Ngan V T" userId="2e7dd130-d492-47b2-9c30-14fe0e0286bb" providerId="ADAL" clId="{122B4A34-5693-40D7-A7B4-3F50879D4F94}" dt="2020-07-24T09:47:02.645" v="101" actId="571"/>
          <ac:spMkLst>
            <pc:docMk/>
            <pc:sldMk cId="1490542777" sldId="257"/>
            <ac:spMk id="33" creationId="{D315ED3A-2A45-4573-85D0-3C8DDF0DB8DB}"/>
          </ac:spMkLst>
        </pc:spChg>
        <pc:picChg chg="add del">
          <ac:chgData name="Nguyen, Ngan V T" userId="2e7dd130-d492-47b2-9c30-14fe0e0286bb" providerId="ADAL" clId="{122B4A34-5693-40D7-A7B4-3F50879D4F94}" dt="2020-07-24T09:40:48.437" v="31" actId="478"/>
          <ac:picMkLst>
            <pc:docMk/>
            <pc:sldMk cId="1490542777" sldId="257"/>
            <ac:picMk id="8" creationId="{69855EE4-0096-417C-ACB6-A9086C06B3E8}"/>
          </ac:picMkLst>
        </pc:picChg>
        <pc:picChg chg="add del mod">
          <ac:chgData name="Nguyen, Ngan V T" userId="2e7dd130-d492-47b2-9c30-14fe0e0286bb" providerId="ADAL" clId="{122B4A34-5693-40D7-A7B4-3F50879D4F94}" dt="2020-07-24T09:40:47.298" v="30"/>
          <ac:picMkLst>
            <pc:docMk/>
            <pc:sldMk cId="1490542777" sldId="257"/>
            <ac:picMk id="26" creationId="{6CAD50FA-261F-4A1F-AD39-A60D03BD3116}"/>
          </ac:picMkLst>
        </pc:picChg>
        <pc:cxnChg chg="mod">
          <ac:chgData name="Nguyen, Ngan V T" userId="2e7dd130-d492-47b2-9c30-14fe0e0286bb" providerId="ADAL" clId="{122B4A34-5693-40D7-A7B4-3F50879D4F94}" dt="2020-07-24T09:36:48.565" v="4" actId="693"/>
          <ac:cxnSpMkLst>
            <pc:docMk/>
            <pc:sldMk cId="1490542777" sldId="257"/>
            <ac:cxnSpMk id="10" creationId="{CEE9F55F-5A1A-44EA-9C08-D64C3855E541}"/>
          </ac:cxnSpMkLst>
        </pc:cxnChg>
        <pc:cxnChg chg="mod">
          <ac:chgData name="Nguyen, Ngan V T" userId="2e7dd130-d492-47b2-9c30-14fe0e0286bb" providerId="ADAL" clId="{122B4A34-5693-40D7-A7B4-3F50879D4F94}" dt="2020-07-24T09:37:21.842" v="5" actId="693"/>
          <ac:cxnSpMkLst>
            <pc:docMk/>
            <pc:sldMk cId="1490542777" sldId="257"/>
            <ac:cxnSpMk id="18" creationId="{CC293FC0-7914-415A-ABB7-8E58E8FBB517}"/>
          </ac:cxnSpMkLst>
        </pc:cxnChg>
        <pc:cxnChg chg="mod">
          <ac:chgData name="Nguyen, Ngan V T" userId="2e7dd130-d492-47b2-9c30-14fe0e0286bb" providerId="ADAL" clId="{122B4A34-5693-40D7-A7B4-3F50879D4F94}" dt="2020-07-24T09:37:21.842" v="5" actId="693"/>
          <ac:cxnSpMkLst>
            <pc:docMk/>
            <pc:sldMk cId="1490542777" sldId="257"/>
            <ac:cxnSpMk id="21" creationId="{3D797228-B4B5-4041-9A3B-2700C59E3F59}"/>
          </ac:cxnSpMkLst>
        </pc:cxnChg>
        <pc:cxnChg chg="add mod">
          <ac:chgData name="Nguyen, Ngan V T" userId="2e7dd130-d492-47b2-9c30-14fe0e0286bb" providerId="ADAL" clId="{122B4A34-5693-40D7-A7B4-3F50879D4F94}" dt="2020-07-24T09:36:34.978" v="3" actId="14100"/>
          <ac:cxnSpMkLst>
            <pc:docMk/>
            <pc:sldMk cId="1490542777" sldId="257"/>
            <ac:cxnSpMk id="23" creationId="{36E3072E-B830-47E9-AAC8-47DF17456CC9}"/>
          </ac:cxnSpMkLst>
        </pc:cxnChg>
      </pc:sldChg>
      <pc:sldChg chg="add del">
        <pc:chgData name="Nguyen, Ngan V T" userId="2e7dd130-d492-47b2-9c30-14fe0e0286bb" providerId="ADAL" clId="{122B4A34-5693-40D7-A7B4-3F50879D4F94}" dt="2020-07-24T09:37:52.090" v="10" actId="2696"/>
        <pc:sldMkLst>
          <pc:docMk/>
          <pc:sldMk cId="3335285112" sldId="258"/>
        </pc:sldMkLst>
      </pc:sldChg>
      <pc:sldChg chg="addSp delSp modSp add modTransition">
        <pc:chgData name="Nguyen, Ngan V T" userId="2e7dd130-d492-47b2-9c30-14fe0e0286bb" providerId="ADAL" clId="{122B4A34-5693-40D7-A7B4-3F50879D4F94}" dt="2020-07-24T10:10:17.364" v="126"/>
        <pc:sldMkLst>
          <pc:docMk/>
          <pc:sldMk cId="2058512288" sldId="259"/>
        </pc:sldMkLst>
        <pc:spChg chg="mod">
          <ac:chgData name="Nguyen, Ngan V T" userId="2e7dd130-d492-47b2-9c30-14fe0e0286bb" providerId="ADAL" clId="{122B4A34-5693-40D7-A7B4-3F50879D4F94}" dt="2020-07-24T09:39:14.265" v="21" actId="207"/>
          <ac:spMkLst>
            <pc:docMk/>
            <pc:sldMk cId="2058512288" sldId="259"/>
            <ac:spMk id="11" creationId="{855C0270-9CF0-43C0-9F71-B624B17856F4}"/>
          </ac:spMkLst>
        </pc:spChg>
        <pc:spChg chg="mod">
          <ac:chgData name="Nguyen, Ngan V T" userId="2e7dd130-d492-47b2-9c30-14fe0e0286bb" providerId="ADAL" clId="{122B4A34-5693-40D7-A7B4-3F50879D4F94}" dt="2020-07-24T09:38:12.139" v="13" actId="207"/>
          <ac:spMkLst>
            <pc:docMk/>
            <pc:sldMk cId="2058512288" sldId="259"/>
            <ac:spMk id="13" creationId="{6AF7C89F-9F13-45F9-AAE6-E34934D4FCAE}"/>
          </ac:spMkLst>
        </pc:spChg>
        <pc:spChg chg="mod">
          <ac:chgData name="Nguyen, Ngan V T" userId="2e7dd130-d492-47b2-9c30-14fe0e0286bb" providerId="ADAL" clId="{122B4A34-5693-40D7-A7B4-3F50879D4F94}" dt="2020-07-24T09:38:07.277" v="12" actId="207"/>
          <ac:spMkLst>
            <pc:docMk/>
            <pc:sldMk cId="2058512288" sldId="259"/>
            <ac:spMk id="16" creationId="{D4FDAABF-BBF6-47FB-8521-EAF3673646FF}"/>
          </ac:spMkLst>
        </pc:spChg>
        <pc:spChg chg="mod">
          <ac:chgData name="Nguyen, Ngan V T" userId="2e7dd130-d492-47b2-9c30-14fe0e0286bb" providerId="ADAL" clId="{122B4A34-5693-40D7-A7B4-3F50879D4F94}" dt="2020-07-24T09:40:59.556" v="39" actId="20577"/>
          <ac:spMkLst>
            <pc:docMk/>
            <pc:sldMk cId="2058512288" sldId="259"/>
            <ac:spMk id="17" creationId="{04545AA4-8BA3-41BA-BB13-1E0AF53D31DC}"/>
          </ac:spMkLst>
        </pc:spChg>
        <pc:spChg chg="add">
          <ac:chgData name="Nguyen, Ngan V T" userId="2e7dd130-d492-47b2-9c30-14fe0e0286bb" providerId="ADAL" clId="{122B4A34-5693-40D7-A7B4-3F50879D4F94}" dt="2020-07-24T09:45:29.450" v="82"/>
          <ac:spMkLst>
            <pc:docMk/>
            <pc:sldMk cId="2058512288" sldId="259"/>
            <ac:spMk id="22" creationId="{06176D87-F969-448B-9736-58DD96A40E76}"/>
          </ac:spMkLst>
        </pc:spChg>
        <pc:spChg chg="add mod">
          <ac:chgData name="Nguyen, Ngan V T" userId="2e7dd130-d492-47b2-9c30-14fe0e0286bb" providerId="ADAL" clId="{122B4A34-5693-40D7-A7B4-3F50879D4F94}" dt="2020-07-24T09:47:56.813" v="105"/>
          <ac:spMkLst>
            <pc:docMk/>
            <pc:sldMk cId="2058512288" sldId="259"/>
            <ac:spMk id="24" creationId="{48F5608D-7CFA-4E69-AB96-E995E9B8E568}"/>
          </ac:spMkLst>
        </pc:spChg>
        <pc:picChg chg="add mod ord">
          <ac:chgData name="Nguyen, Ngan V T" userId="2e7dd130-d492-47b2-9c30-14fe0e0286bb" providerId="ADAL" clId="{122B4A34-5693-40D7-A7B4-3F50879D4F94}" dt="2020-07-24T09:41:42.233" v="51" actId="1076"/>
          <ac:picMkLst>
            <pc:docMk/>
            <pc:sldMk cId="2058512288" sldId="259"/>
            <ac:picMk id="5" creationId="{1F44002F-3832-41DE-9920-2C6EFF82A92F}"/>
          </ac:picMkLst>
        </pc:picChg>
        <pc:picChg chg="del">
          <ac:chgData name="Nguyen, Ngan V T" userId="2e7dd130-d492-47b2-9c30-14fe0e0286bb" providerId="ADAL" clId="{122B4A34-5693-40D7-A7B4-3F50879D4F94}" dt="2020-07-24T09:41:40.040" v="50" actId="478"/>
          <ac:picMkLst>
            <pc:docMk/>
            <pc:sldMk cId="2058512288" sldId="259"/>
            <ac:picMk id="8" creationId="{69855EE4-0096-417C-ACB6-A9086C06B3E8}"/>
          </ac:picMkLst>
        </pc:picChg>
        <pc:cxnChg chg="mod">
          <ac:chgData name="Nguyen, Ngan V T" userId="2e7dd130-d492-47b2-9c30-14fe0e0286bb" providerId="ADAL" clId="{122B4A34-5693-40D7-A7B4-3F50879D4F94}" dt="2020-07-24T09:38:25.909" v="15" actId="693"/>
          <ac:cxnSpMkLst>
            <pc:docMk/>
            <pc:sldMk cId="2058512288" sldId="259"/>
            <ac:cxnSpMk id="18" creationId="{CC293FC0-7914-415A-ABB7-8E58E8FBB517}"/>
          </ac:cxnSpMkLst>
        </pc:cxnChg>
        <pc:cxnChg chg="mod">
          <ac:chgData name="Nguyen, Ngan V T" userId="2e7dd130-d492-47b2-9c30-14fe0e0286bb" providerId="ADAL" clId="{122B4A34-5693-40D7-A7B4-3F50879D4F94}" dt="2020-07-24T09:37:59.379" v="11" actId="14100"/>
          <ac:cxnSpMkLst>
            <pc:docMk/>
            <pc:sldMk cId="2058512288" sldId="259"/>
            <ac:cxnSpMk id="23" creationId="{36E3072E-B830-47E9-AAC8-47DF17456CC9}"/>
          </ac:cxnSpMkLst>
        </pc:cxnChg>
      </pc:sldChg>
      <pc:sldChg chg="addSp delSp modSp add modTransition">
        <pc:chgData name="Nguyen, Ngan V T" userId="2e7dd130-d492-47b2-9c30-14fe0e0286bb" providerId="ADAL" clId="{122B4A34-5693-40D7-A7B4-3F50879D4F94}" dt="2020-07-24T10:10:17.364" v="126"/>
        <pc:sldMkLst>
          <pc:docMk/>
          <pc:sldMk cId="2829429111" sldId="260"/>
        </pc:sldMkLst>
        <pc:spChg chg="add mod">
          <ac:chgData name="Nguyen, Ngan V T" userId="2e7dd130-d492-47b2-9c30-14fe0e0286bb" providerId="ADAL" clId="{122B4A34-5693-40D7-A7B4-3F50879D4F94}" dt="2020-07-24T09:45:09.414" v="79" actId="14100"/>
          <ac:spMkLst>
            <pc:docMk/>
            <pc:sldMk cId="2829429111" sldId="260"/>
            <ac:spMk id="7" creationId="{A2F7A8F6-687A-4CA6-9EC5-364C6B3535C6}"/>
          </ac:spMkLst>
        </pc:spChg>
        <pc:spChg chg="add mod ord">
          <ac:chgData name="Nguyen, Ngan V T" userId="2e7dd130-d492-47b2-9c30-14fe0e0286bb" providerId="ADAL" clId="{122B4A34-5693-40D7-A7B4-3F50879D4F94}" dt="2020-07-24T09:45:16.107" v="80" actId="14100"/>
          <ac:spMkLst>
            <pc:docMk/>
            <pc:sldMk cId="2829429111" sldId="260"/>
            <ac:spMk id="9" creationId="{F0AC4906-A0ED-4B14-8C7C-128B813D244B}"/>
          </ac:spMkLst>
        </pc:spChg>
        <pc:spChg chg="mod">
          <ac:chgData name="Nguyen, Ngan V T" userId="2e7dd130-d492-47b2-9c30-14fe0e0286bb" providerId="ADAL" clId="{122B4A34-5693-40D7-A7B4-3F50879D4F94}" dt="2020-07-24T09:41:05.470" v="43" actId="20577"/>
          <ac:spMkLst>
            <pc:docMk/>
            <pc:sldMk cId="2829429111" sldId="260"/>
            <ac:spMk id="17" creationId="{04545AA4-8BA3-41BA-BB13-1E0AF53D31DC}"/>
          </ac:spMkLst>
        </pc:spChg>
        <pc:spChg chg="mod">
          <ac:chgData name="Nguyen, Ngan V T" userId="2e7dd130-d492-47b2-9c30-14fe0e0286bb" providerId="ADAL" clId="{122B4A34-5693-40D7-A7B4-3F50879D4F94}" dt="2020-07-24T09:39:48.072" v="25" actId="207"/>
          <ac:spMkLst>
            <pc:docMk/>
            <pc:sldMk cId="2829429111" sldId="260"/>
            <ac:spMk id="19" creationId="{9D228440-35F9-439D-BC12-37B961A825BE}"/>
          </ac:spMkLst>
        </pc:spChg>
        <pc:spChg chg="mod">
          <ac:chgData name="Nguyen, Ngan V T" userId="2e7dd130-d492-47b2-9c30-14fe0e0286bb" providerId="ADAL" clId="{122B4A34-5693-40D7-A7B4-3F50879D4F94}" dt="2020-07-24T09:39:52.682" v="26" actId="207"/>
          <ac:spMkLst>
            <pc:docMk/>
            <pc:sldMk cId="2829429111" sldId="260"/>
            <ac:spMk id="20" creationId="{294EC927-C20F-4174-A3F0-AFD53F8A797B}"/>
          </ac:spMkLst>
        </pc:spChg>
        <pc:picChg chg="add mod ord">
          <ac:chgData name="Nguyen, Ngan V T" userId="2e7dd130-d492-47b2-9c30-14fe0e0286bb" providerId="ADAL" clId="{122B4A34-5693-40D7-A7B4-3F50879D4F94}" dt="2020-07-24T09:45:19.406" v="81" actId="167"/>
          <ac:picMkLst>
            <pc:docMk/>
            <pc:sldMk cId="2829429111" sldId="260"/>
            <ac:picMk id="5" creationId="{866A0E87-4E6F-408A-AA0E-E8006C815B45}"/>
          </ac:picMkLst>
        </pc:picChg>
        <pc:picChg chg="del">
          <ac:chgData name="Nguyen, Ngan V T" userId="2e7dd130-d492-47b2-9c30-14fe0e0286bb" providerId="ADAL" clId="{122B4A34-5693-40D7-A7B4-3F50879D4F94}" dt="2020-07-24T09:42:46.629" v="61" actId="478"/>
          <ac:picMkLst>
            <pc:docMk/>
            <pc:sldMk cId="2829429111" sldId="260"/>
            <ac:picMk id="8" creationId="{69855EE4-0096-417C-ACB6-A9086C06B3E8}"/>
          </ac:picMkLst>
        </pc:picChg>
        <pc:cxnChg chg="mod">
          <ac:chgData name="Nguyen, Ngan V T" userId="2e7dd130-d492-47b2-9c30-14fe0e0286bb" providerId="ADAL" clId="{122B4A34-5693-40D7-A7B4-3F50879D4F94}" dt="2020-07-24T09:39:42.387" v="24" actId="693"/>
          <ac:cxnSpMkLst>
            <pc:docMk/>
            <pc:sldMk cId="2829429111" sldId="260"/>
            <ac:cxnSpMk id="21" creationId="{3D797228-B4B5-4041-9A3B-2700C59E3F59}"/>
          </ac:cxnSpMkLst>
        </pc:cxnChg>
        <pc:cxnChg chg="mod">
          <ac:chgData name="Nguyen, Ngan V T" userId="2e7dd130-d492-47b2-9c30-14fe0e0286bb" providerId="ADAL" clId="{122B4A34-5693-40D7-A7B4-3F50879D4F94}" dt="2020-07-24T09:39:32.316" v="23" actId="14100"/>
          <ac:cxnSpMkLst>
            <pc:docMk/>
            <pc:sldMk cId="2829429111" sldId="260"/>
            <ac:cxnSpMk id="23" creationId="{36E3072E-B830-47E9-AAC8-47DF17456CC9}"/>
          </ac:cxnSpMkLst>
        </pc:cxnChg>
      </pc:sldChg>
      <pc:sldChg chg="addSp delSp modSp add modTransition">
        <pc:chgData name="Nguyen, Ngan V T" userId="2e7dd130-d492-47b2-9c30-14fe0e0286bb" providerId="ADAL" clId="{122B4A34-5693-40D7-A7B4-3F50879D4F94}" dt="2020-07-24T10:19:20.065" v="175" actId="1076"/>
        <pc:sldMkLst>
          <pc:docMk/>
          <pc:sldMk cId="1367396924" sldId="261"/>
        </pc:sldMkLst>
        <pc:spChg chg="mod">
          <ac:chgData name="Nguyen, Ngan V T" userId="2e7dd130-d492-47b2-9c30-14fe0e0286bb" providerId="ADAL" clId="{122B4A34-5693-40D7-A7B4-3F50879D4F94}" dt="2020-07-24T10:08:46.700" v="116" actId="1076"/>
          <ac:spMkLst>
            <pc:docMk/>
            <pc:sldMk cId="1367396924" sldId="261"/>
            <ac:spMk id="4" creationId="{5FA2E449-7BD7-4352-8091-1A28E9815F69}"/>
          </ac:spMkLst>
        </pc:spChg>
        <pc:spChg chg="mod">
          <ac:chgData name="Nguyen, Ngan V T" userId="2e7dd130-d492-47b2-9c30-14fe0e0286bb" providerId="ADAL" clId="{122B4A34-5693-40D7-A7B4-3F50879D4F94}" dt="2020-07-24T10:09:23.781" v="120" actId="1076"/>
          <ac:spMkLst>
            <pc:docMk/>
            <pc:sldMk cId="1367396924" sldId="261"/>
            <ac:spMk id="6" creationId="{982886ED-4697-4AC2-BC74-D270A86BFDF3}"/>
          </ac:spMkLst>
        </pc:spChg>
        <pc:spChg chg="del">
          <ac:chgData name="Nguyen, Ngan V T" userId="2e7dd130-d492-47b2-9c30-14fe0e0286bb" providerId="ADAL" clId="{122B4A34-5693-40D7-A7B4-3F50879D4F94}" dt="2020-07-24T10:08:14.308" v="109" actId="478"/>
          <ac:spMkLst>
            <pc:docMk/>
            <pc:sldMk cId="1367396924" sldId="261"/>
            <ac:spMk id="7" creationId="{A2F7A8F6-687A-4CA6-9EC5-364C6B3535C6}"/>
          </ac:spMkLst>
        </pc:spChg>
        <pc:spChg chg="add mod">
          <ac:chgData name="Nguyen, Ngan V T" userId="2e7dd130-d492-47b2-9c30-14fe0e0286bb" providerId="ADAL" clId="{122B4A34-5693-40D7-A7B4-3F50879D4F94}" dt="2020-07-24T10:19:08.208" v="171" actId="1076"/>
          <ac:spMkLst>
            <pc:docMk/>
            <pc:sldMk cId="1367396924" sldId="261"/>
            <ac:spMk id="8" creationId="{AD911CEA-AE44-4BAD-84B9-1BCC11D9A39D}"/>
          </ac:spMkLst>
        </pc:spChg>
        <pc:spChg chg="del">
          <ac:chgData name="Nguyen, Ngan V T" userId="2e7dd130-d492-47b2-9c30-14fe0e0286bb" providerId="ADAL" clId="{122B4A34-5693-40D7-A7B4-3F50879D4F94}" dt="2020-07-24T10:08:14.308" v="109" actId="478"/>
          <ac:spMkLst>
            <pc:docMk/>
            <pc:sldMk cId="1367396924" sldId="261"/>
            <ac:spMk id="9" creationId="{F0AC4906-A0ED-4B14-8C7C-128B813D244B}"/>
          </ac:spMkLst>
        </pc:spChg>
        <pc:spChg chg="del mod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11" creationId="{855C0270-9CF0-43C0-9F71-B624B17856F4}"/>
          </ac:spMkLst>
        </pc:spChg>
        <pc:spChg chg="add mod">
          <ac:chgData name="Nguyen, Ngan V T" userId="2e7dd130-d492-47b2-9c30-14fe0e0286bb" providerId="ADAL" clId="{122B4A34-5693-40D7-A7B4-3F50879D4F94}" dt="2020-07-24T10:19:17.125" v="174" actId="1076"/>
          <ac:spMkLst>
            <pc:docMk/>
            <pc:sldMk cId="1367396924" sldId="261"/>
            <ac:spMk id="12" creationId="{0E8C27F6-433E-46D9-B6E6-403F1ADB0512}"/>
          </ac:spMkLst>
        </pc:spChg>
        <pc:spChg chg="del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13" creationId="{6AF7C89F-9F13-45F9-AAE6-E34934D4FCAE}"/>
          </ac:spMkLst>
        </pc:spChg>
        <pc:spChg chg="del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16" creationId="{D4FDAABF-BBF6-47FB-8521-EAF3673646FF}"/>
          </ac:spMkLst>
        </pc:spChg>
        <pc:spChg chg="del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17" creationId="{04545AA4-8BA3-41BA-BB13-1E0AF53D31DC}"/>
          </ac:spMkLst>
        </pc:spChg>
        <pc:spChg chg="del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19" creationId="{9D228440-35F9-439D-BC12-37B961A825BE}"/>
          </ac:spMkLst>
        </pc:spChg>
        <pc:spChg chg="del">
          <ac:chgData name="Nguyen, Ngan V T" userId="2e7dd130-d492-47b2-9c30-14fe0e0286bb" providerId="ADAL" clId="{122B4A34-5693-40D7-A7B4-3F50879D4F94}" dt="2020-07-24T10:09:56.350" v="124" actId="478"/>
          <ac:spMkLst>
            <pc:docMk/>
            <pc:sldMk cId="1367396924" sldId="261"/>
            <ac:spMk id="20" creationId="{294EC927-C20F-4174-A3F0-AFD53F8A797B}"/>
          </ac:spMkLst>
        </pc:spChg>
        <pc:picChg chg="del">
          <ac:chgData name="Nguyen, Ngan V T" userId="2e7dd130-d492-47b2-9c30-14fe0e0286bb" providerId="ADAL" clId="{122B4A34-5693-40D7-A7B4-3F50879D4F94}" dt="2020-07-24T10:07:57.954" v="107" actId="478"/>
          <ac:picMkLst>
            <pc:docMk/>
            <pc:sldMk cId="1367396924" sldId="261"/>
            <ac:picMk id="5" creationId="{866A0E87-4E6F-408A-AA0E-E8006C815B45}"/>
          </ac:picMkLst>
        </pc:picChg>
        <pc:picChg chg="add mod">
          <ac:chgData name="Nguyen, Ngan V T" userId="2e7dd130-d492-47b2-9c30-14fe0e0286bb" providerId="ADAL" clId="{122B4A34-5693-40D7-A7B4-3F50879D4F94}" dt="2020-07-24T10:19:20.065" v="175" actId="1076"/>
          <ac:picMkLst>
            <pc:docMk/>
            <pc:sldMk cId="1367396924" sldId="261"/>
            <ac:picMk id="22" creationId="{19FFA0E1-CED0-4FC3-89BB-9530464FF93C}"/>
          </ac:picMkLst>
        </pc:picChg>
        <pc:picChg chg="add mod">
          <ac:chgData name="Nguyen, Ngan V T" userId="2e7dd130-d492-47b2-9c30-14fe0e0286bb" providerId="ADAL" clId="{122B4A34-5693-40D7-A7B4-3F50879D4F94}" dt="2020-07-24T10:19:10.479" v="172" actId="1076"/>
          <ac:picMkLst>
            <pc:docMk/>
            <pc:sldMk cId="1367396924" sldId="261"/>
            <ac:picMk id="25" creationId="{99A9CC68-9BA3-4F74-9D2B-4EF3E1B21805}"/>
          </ac:picMkLst>
        </pc:picChg>
        <pc:cxnChg chg="del mod">
          <ac:chgData name="Nguyen, Ngan V T" userId="2e7dd130-d492-47b2-9c30-14fe0e0286bb" providerId="ADAL" clId="{122B4A34-5693-40D7-A7B4-3F50879D4F94}" dt="2020-07-24T10:08:17.954" v="110" actId="478"/>
          <ac:cxnSpMkLst>
            <pc:docMk/>
            <pc:sldMk cId="1367396924" sldId="261"/>
            <ac:cxnSpMk id="10" creationId="{CEE9F55F-5A1A-44EA-9C08-D64C3855E541}"/>
          </ac:cxnSpMkLst>
        </pc:cxnChg>
        <pc:cxnChg chg="del mod">
          <ac:chgData name="Nguyen, Ngan V T" userId="2e7dd130-d492-47b2-9c30-14fe0e0286bb" providerId="ADAL" clId="{122B4A34-5693-40D7-A7B4-3F50879D4F94}" dt="2020-07-24T10:08:51.089" v="117" actId="478"/>
          <ac:cxnSpMkLst>
            <pc:docMk/>
            <pc:sldMk cId="1367396924" sldId="261"/>
            <ac:cxnSpMk id="15" creationId="{07F2147B-5525-4A9D-A15B-BABDD636740F}"/>
          </ac:cxnSpMkLst>
        </pc:cxnChg>
        <pc:cxnChg chg="del mod">
          <ac:chgData name="Nguyen, Ngan V T" userId="2e7dd130-d492-47b2-9c30-14fe0e0286bb" providerId="ADAL" clId="{122B4A34-5693-40D7-A7B4-3F50879D4F94}" dt="2020-07-24T10:09:56.350" v="124" actId="478"/>
          <ac:cxnSpMkLst>
            <pc:docMk/>
            <pc:sldMk cId="1367396924" sldId="261"/>
            <ac:cxnSpMk id="18" creationId="{CC293FC0-7914-415A-ABB7-8E58E8FBB517}"/>
          </ac:cxnSpMkLst>
        </pc:cxnChg>
        <pc:cxnChg chg="del mod">
          <ac:chgData name="Nguyen, Ngan V T" userId="2e7dd130-d492-47b2-9c30-14fe0e0286bb" providerId="ADAL" clId="{122B4A34-5693-40D7-A7B4-3F50879D4F94}" dt="2020-07-24T10:09:56.350" v="124" actId="478"/>
          <ac:cxnSpMkLst>
            <pc:docMk/>
            <pc:sldMk cId="1367396924" sldId="261"/>
            <ac:cxnSpMk id="21" creationId="{3D797228-B4B5-4041-9A3B-2700C59E3F59}"/>
          </ac:cxnSpMkLst>
        </pc:cxnChg>
        <pc:cxnChg chg="mod">
          <ac:chgData name="Nguyen, Ngan V T" userId="2e7dd130-d492-47b2-9c30-14fe0e0286bb" providerId="ADAL" clId="{122B4A34-5693-40D7-A7B4-3F50879D4F94}" dt="2020-07-24T10:09:28.178" v="122" actId="1076"/>
          <ac:cxnSpMkLst>
            <pc:docMk/>
            <pc:sldMk cId="1367396924" sldId="261"/>
            <ac:cxnSpMk id="23" creationId="{36E3072E-B830-47E9-AAC8-47DF17456CC9}"/>
          </ac:cxnSpMkLst>
        </pc:cxnChg>
      </pc:sldChg>
      <pc:sldChg chg="addSp delSp modSp add delAnim modAnim">
        <pc:chgData name="Nguyen, Ngan V T" userId="2e7dd130-d492-47b2-9c30-14fe0e0286bb" providerId="ADAL" clId="{122B4A34-5693-40D7-A7B4-3F50879D4F94}" dt="2020-07-24T11:09:49.432" v="240" actId="478"/>
        <pc:sldMkLst>
          <pc:docMk/>
          <pc:sldMk cId="4032655412" sldId="262"/>
        </pc:sldMkLst>
        <pc:spChg chg="add mod">
          <ac:chgData name="Nguyen, Ngan V T" userId="2e7dd130-d492-47b2-9c30-14fe0e0286bb" providerId="ADAL" clId="{122B4A34-5693-40D7-A7B4-3F50879D4F94}" dt="2020-07-24T11:02:38.527" v="198" actId="1582"/>
          <ac:spMkLst>
            <pc:docMk/>
            <pc:sldMk cId="4032655412" sldId="262"/>
            <ac:spMk id="5" creationId="{D86929FE-0B11-4210-BD65-1365F994F06F}"/>
          </ac:spMkLst>
        </pc:spChg>
        <pc:spChg chg="del">
          <ac:chgData name="Nguyen, Ngan V T" userId="2e7dd130-d492-47b2-9c30-14fe0e0286bb" providerId="ADAL" clId="{122B4A34-5693-40D7-A7B4-3F50879D4F94}" dt="2020-07-24T10:59:29.531" v="177" actId="478"/>
          <ac:spMkLst>
            <pc:docMk/>
            <pc:sldMk cId="4032655412" sldId="262"/>
            <ac:spMk id="8" creationId="{AD911CEA-AE44-4BAD-84B9-1BCC11D9A39D}"/>
          </ac:spMkLst>
        </pc:spChg>
        <pc:spChg chg="del">
          <ac:chgData name="Nguyen, Ngan V T" userId="2e7dd130-d492-47b2-9c30-14fe0e0286bb" providerId="ADAL" clId="{122B4A34-5693-40D7-A7B4-3F50879D4F94}" dt="2020-07-24T10:59:29.531" v="177" actId="478"/>
          <ac:spMkLst>
            <pc:docMk/>
            <pc:sldMk cId="4032655412" sldId="262"/>
            <ac:spMk id="12" creationId="{0E8C27F6-433E-46D9-B6E6-403F1ADB0512}"/>
          </ac:spMkLst>
        </pc:spChg>
        <pc:spChg chg="add mod">
          <ac:chgData name="Nguyen, Ngan V T" userId="2e7dd130-d492-47b2-9c30-14fe0e0286bb" providerId="ADAL" clId="{122B4A34-5693-40D7-A7B4-3F50879D4F94}" dt="2020-07-24T11:03:37.394" v="208" actId="14100"/>
          <ac:spMkLst>
            <pc:docMk/>
            <pc:sldMk cId="4032655412" sldId="262"/>
            <ac:spMk id="15" creationId="{46528E67-F19C-4998-AF64-54CB2F2C3C86}"/>
          </ac:spMkLst>
        </pc:spChg>
        <pc:picChg chg="add mod modCrop">
          <ac:chgData name="Nguyen, Ngan V T" userId="2e7dd130-d492-47b2-9c30-14fe0e0286bb" providerId="ADAL" clId="{122B4A34-5693-40D7-A7B4-3F50879D4F94}" dt="2020-07-24T11:02:09.498" v="193" actId="1035"/>
          <ac:picMkLst>
            <pc:docMk/>
            <pc:sldMk cId="4032655412" sldId="262"/>
            <ac:picMk id="2" creationId="{FE2A7207-C3B0-465A-9017-C7BCE737A5DD}"/>
          </ac:picMkLst>
        </pc:picChg>
        <pc:picChg chg="add mod ord modCrop">
          <ac:chgData name="Nguyen, Ngan V T" userId="2e7dd130-d492-47b2-9c30-14fe0e0286bb" providerId="ADAL" clId="{122B4A34-5693-40D7-A7B4-3F50879D4F94}" dt="2020-07-24T11:06:20.812" v="221" actId="167"/>
          <ac:picMkLst>
            <pc:docMk/>
            <pc:sldMk cId="4032655412" sldId="262"/>
            <ac:picMk id="3" creationId="{99BB86E2-6C42-487D-958A-390C6338EAA4}"/>
          </ac:picMkLst>
        </pc:picChg>
        <pc:picChg chg="add mod ord">
          <ac:chgData name="Nguyen, Ngan V T" userId="2e7dd130-d492-47b2-9c30-14fe0e0286bb" providerId="ADAL" clId="{122B4A34-5693-40D7-A7B4-3F50879D4F94}" dt="2020-07-24T11:06:58.445" v="227" actId="1037"/>
          <ac:picMkLst>
            <pc:docMk/>
            <pc:sldMk cId="4032655412" sldId="262"/>
            <ac:picMk id="13" creationId="{CE2819AE-A6F5-4123-AFBC-E34E38800568}"/>
          </ac:picMkLst>
        </pc:picChg>
        <pc:picChg chg="add del mod">
          <ac:chgData name="Nguyen, Ngan V T" userId="2e7dd130-d492-47b2-9c30-14fe0e0286bb" providerId="ADAL" clId="{122B4A34-5693-40D7-A7B4-3F50879D4F94}" dt="2020-07-24T11:09:49.432" v="240" actId="478"/>
          <ac:picMkLst>
            <pc:docMk/>
            <pc:sldMk cId="4032655412" sldId="262"/>
            <ac:picMk id="14" creationId="{ED1104A3-3C28-4CBD-A522-740219044520}"/>
          </ac:picMkLst>
        </pc:picChg>
        <pc:picChg chg="del">
          <ac:chgData name="Nguyen, Ngan V T" userId="2e7dd130-d492-47b2-9c30-14fe0e0286bb" providerId="ADAL" clId="{122B4A34-5693-40D7-A7B4-3F50879D4F94}" dt="2020-07-24T10:59:29.531" v="177" actId="478"/>
          <ac:picMkLst>
            <pc:docMk/>
            <pc:sldMk cId="4032655412" sldId="262"/>
            <ac:picMk id="22" creationId="{19FFA0E1-CED0-4FC3-89BB-9530464FF93C}"/>
          </ac:picMkLst>
        </pc:picChg>
        <pc:picChg chg="del">
          <ac:chgData name="Nguyen, Ngan V T" userId="2e7dd130-d492-47b2-9c30-14fe0e0286bb" providerId="ADAL" clId="{122B4A34-5693-40D7-A7B4-3F50879D4F94}" dt="2020-07-24T10:59:29.531" v="177" actId="478"/>
          <ac:picMkLst>
            <pc:docMk/>
            <pc:sldMk cId="4032655412" sldId="262"/>
            <ac:picMk id="25" creationId="{99A9CC68-9BA3-4F74-9D2B-4EF3E1B21805}"/>
          </ac:picMkLst>
        </pc:picChg>
        <pc:cxnChg chg="add mod">
          <ac:chgData name="Nguyen, Ngan V T" userId="2e7dd130-d492-47b2-9c30-14fe0e0286bb" providerId="ADAL" clId="{122B4A34-5693-40D7-A7B4-3F50879D4F94}" dt="2020-07-24T11:02:55.504" v="201" actId="208"/>
          <ac:cxnSpMkLst>
            <pc:docMk/>
            <pc:sldMk cId="4032655412" sldId="262"/>
            <ac:cxnSpMk id="9" creationId="{E9BB049A-9451-48D9-83FE-EB919F09B320}"/>
          </ac:cxnSpMkLst>
        </pc:cxnChg>
      </pc:sldChg>
      <pc:sldChg chg="add del">
        <pc:chgData name="Nguyen, Ngan V T" userId="2e7dd130-d492-47b2-9c30-14fe0e0286bb" providerId="ADAL" clId="{122B4A34-5693-40D7-A7B4-3F50879D4F94}" dt="2020-07-24T11:03:06.641" v="203"/>
        <pc:sldMkLst>
          <pc:docMk/>
          <pc:sldMk cId="3404258931" sldId="263"/>
        </pc:sldMkLst>
      </pc:sldChg>
      <pc:sldChg chg="addSp delSp modSp add delAnim">
        <pc:chgData name="Nguyen, Ngan V T" userId="2e7dd130-d492-47b2-9c30-14fe0e0286bb" providerId="ADAL" clId="{122B4A34-5693-40D7-A7B4-3F50879D4F94}" dt="2020-07-24T11:13:40.314" v="348" actId="14100"/>
        <pc:sldMkLst>
          <pc:docMk/>
          <pc:sldMk cId="3754162911" sldId="263"/>
        </pc:sldMkLst>
        <pc:spChg chg="del">
          <ac:chgData name="Nguyen, Ngan V T" userId="2e7dd130-d492-47b2-9c30-14fe0e0286bb" providerId="ADAL" clId="{122B4A34-5693-40D7-A7B4-3F50879D4F94}" dt="2020-07-24T11:09:55.899" v="241" actId="478"/>
          <ac:spMkLst>
            <pc:docMk/>
            <pc:sldMk cId="3754162911" sldId="263"/>
            <ac:spMk id="5" creationId="{D86929FE-0B11-4210-BD65-1365F994F06F}"/>
          </ac:spMkLst>
        </pc:spChg>
        <pc:spChg chg="add mod">
          <ac:chgData name="Nguyen, Ngan V T" userId="2e7dd130-d492-47b2-9c30-14fe0e0286bb" providerId="ADAL" clId="{122B4A34-5693-40D7-A7B4-3F50879D4F94}" dt="2020-07-24T11:12:34.882" v="275" actId="1076"/>
          <ac:spMkLst>
            <pc:docMk/>
            <pc:sldMk cId="3754162911" sldId="263"/>
            <ac:spMk id="7" creationId="{1BCEE288-D963-4320-BAA2-3DD05DCE5FC7}"/>
          </ac:spMkLst>
        </pc:spChg>
        <pc:spChg chg="del">
          <ac:chgData name="Nguyen, Ngan V T" userId="2e7dd130-d492-47b2-9c30-14fe0e0286bb" providerId="ADAL" clId="{122B4A34-5693-40D7-A7B4-3F50879D4F94}" dt="2020-07-24T11:09:55.899" v="241" actId="478"/>
          <ac:spMkLst>
            <pc:docMk/>
            <pc:sldMk cId="3754162911" sldId="263"/>
            <ac:spMk id="15" creationId="{46528E67-F19C-4998-AF64-54CB2F2C3C86}"/>
          </ac:spMkLst>
        </pc:spChg>
        <pc:spChg chg="add mod">
          <ac:chgData name="Nguyen, Ngan V T" userId="2e7dd130-d492-47b2-9c30-14fe0e0286bb" providerId="ADAL" clId="{122B4A34-5693-40D7-A7B4-3F50879D4F94}" dt="2020-07-24T11:12:34.882" v="275" actId="1076"/>
          <ac:spMkLst>
            <pc:docMk/>
            <pc:sldMk cId="3754162911" sldId="263"/>
            <ac:spMk id="16" creationId="{EC3490E6-6310-479A-B625-67F308D0512B}"/>
          </ac:spMkLst>
        </pc:spChg>
        <pc:spChg chg="add mod">
          <ac:chgData name="Nguyen, Ngan V T" userId="2e7dd130-d492-47b2-9c30-14fe0e0286bb" providerId="ADAL" clId="{122B4A34-5693-40D7-A7B4-3F50879D4F94}" dt="2020-07-24T11:12:57.554" v="280" actId="1076"/>
          <ac:spMkLst>
            <pc:docMk/>
            <pc:sldMk cId="3754162911" sldId="263"/>
            <ac:spMk id="17" creationId="{51CF9E46-6EB5-415A-A322-C5DE389FA5E9}"/>
          </ac:spMkLst>
        </pc:spChg>
        <pc:spChg chg="add mod">
          <ac:chgData name="Nguyen, Ngan V T" userId="2e7dd130-d492-47b2-9c30-14fe0e0286bb" providerId="ADAL" clId="{122B4A34-5693-40D7-A7B4-3F50879D4F94}" dt="2020-07-24T11:13:40.314" v="348" actId="14100"/>
          <ac:spMkLst>
            <pc:docMk/>
            <pc:sldMk cId="3754162911" sldId="263"/>
            <ac:spMk id="18" creationId="{0EC30B74-61D7-45DE-BE07-708F823E6328}"/>
          </ac:spMkLst>
        </pc:spChg>
        <pc:picChg chg="del">
          <ac:chgData name="Nguyen, Ngan V T" userId="2e7dd130-d492-47b2-9c30-14fe0e0286bb" providerId="ADAL" clId="{122B4A34-5693-40D7-A7B4-3F50879D4F94}" dt="2020-07-24T11:09:55.899" v="241" actId="478"/>
          <ac:picMkLst>
            <pc:docMk/>
            <pc:sldMk cId="3754162911" sldId="263"/>
            <ac:picMk id="2" creationId="{FE2A7207-C3B0-465A-9017-C7BCE737A5DD}"/>
          </ac:picMkLst>
        </pc:picChg>
        <pc:picChg chg="del">
          <ac:chgData name="Nguyen, Ngan V T" userId="2e7dd130-d492-47b2-9c30-14fe0e0286bb" providerId="ADAL" clId="{122B4A34-5693-40D7-A7B4-3F50879D4F94}" dt="2020-07-24T11:10:03.358" v="244" actId="478"/>
          <ac:picMkLst>
            <pc:docMk/>
            <pc:sldMk cId="3754162911" sldId="263"/>
            <ac:picMk id="3" creationId="{99BB86E2-6C42-487D-958A-390C6338EAA4}"/>
          </ac:picMkLst>
        </pc:picChg>
        <pc:picChg chg="del">
          <ac:chgData name="Nguyen, Ngan V T" userId="2e7dd130-d492-47b2-9c30-14fe0e0286bb" providerId="ADAL" clId="{122B4A34-5693-40D7-A7B4-3F50879D4F94}" dt="2020-07-24T11:10:01.546" v="243" actId="478"/>
          <ac:picMkLst>
            <pc:docMk/>
            <pc:sldMk cId="3754162911" sldId="263"/>
            <ac:picMk id="13" creationId="{CE2819AE-A6F5-4123-AFBC-E34E38800568}"/>
          </ac:picMkLst>
        </pc:picChg>
        <pc:picChg chg="mod ord">
          <ac:chgData name="Nguyen, Ngan V T" userId="2e7dd130-d492-47b2-9c30-14fe0e0286bb" providerId="ADAL" clId="{122B4A34-5693-40D7-A7B4-3F50879D4F94}" dt="2020-07-24T11:12:34.882" v="275" actId="1076"/>
          <ac:picMkLst>
            <pc:docMk/>
            <pc:sldMk cId="3754162911" sldId="263"/>
            <ac:picMk id="14" creationId="{ED1104A3-3C28-4CBD-A522-740219044520}"/>
          </ac:picMkLst>
        </pc:picChg>
        <pc:cxnChg chg="del">
          <ac:chgData name="Nguyen, Ngan V T" userId="2e7dd130-d492-47b2-9c30-14fe0e0286bb" providerId="ADAL" clId="{122B4A34-5693-40D7-A7B4-3F50879D4F94}" dt="2020-07-24T11:09:55.899" v="241" actId="478"/>
          <ac:cxnSpMkLst>
            <pc:docMk/>
            <pc:sldMk cId="3754162911" sldId="263"/>
            <ac:cxnSpMk id="9" creationId="{E9BB049A-9451-48D9-83FE-EB919F09B320}"/>
          </ac:cxnSpMkLst>
        </pc:cxnChg>
      </pc:sldChg>
      <pc:sldChg chg="addSp delSp modSp add delAnim">
        <pc:chgData name="Nguyen, Ngan V T" userId="2e7dd130-d492-47b2-9c30-14fe0e0286bb" providerId="ADAL" clId="{122B4A34-5693-40D7-A7B4-3F50879D4F94}" dt="2020-07-24T11:24:23.226" v="360" actId="1076"/>
        <pc:sldMkLst>
          <pc:docMk/>
          <pc:sldMk cId="2699096627" sldId="264"/>
        </pc:sldMkLst>
        <pc:spChg chg="mod">
          <ac:chgData name="Nguyen, Ngan V T" userId="2e7dd130-d492-47b2-9c30-14fe0e0286bb" providerId="ADAL" clId="{122B4A34-5693-40D7-A7B4-3F50879D4F94}" dt="2020-07-24T11:24:23.226" v="360" actId="1076"/>
          <ac:spMkLst>
            <pc:docMk/>
            <pc:sldMk cId="2699096627" sldId="264"/>
            <ac:spMk id="7" creationId="{1BCEE288-D963-4320-BAA2-3DD05DCE5FC7}"/>
          </ac:spMkLst>
        </pc:spChg>
        <pc:spChg chg="mod">
          <ac:chgData name="Nguyen, Ngan V T" userId="2e7dd130-d492-47b2-9c30-14fe0e0286bb" providerId="ADAL" clId="{122B4A34-5693-40D7-A7B4-3F50879D4F94}" dt="2020-07-24T11:24:23.226" v="360" actId="1076"/>
          <ac:spMkLst>
            <pc:docMk/>
            <pc:sldMk cId="2699096627" sldId="264"/>
            <ac:spMk id="16" creationId="{EC3490E6-6310-479A-B625-67F308D0512B}"/>
          </ac:spMkLst>
        </pc:spChg>
        <pc:spChg chg="del">
          <ac:chgData name="Nguyen, Ngan V T" userId="2e7dd130-d492-47b2-9c30-14fe0e0286bb" providerId="ADAL" clId="{122B4A34-5693-40D7-A7B4-3F50879D4F94}" dt="2020-07-24T11:24:09.270" v="359" actId="478"/>
          <ac:spMkLst>
            <pc:docMk/>
            <pc:sldMk cId="2699096627" sldId="264"/>
            <ac:spMk id="17" creationId="{51CF9E46-6EB5-415A-A322-C5DE389FA5E9}"/>
          </ac:spMkLst>
        </pc:spChg>
        <pc:spChg chg="del">
          <ac:chgData name="Nguyen, Ngan V T" userId="2e7dd130-d492-47b2-9c30-14fe0e0286bb" providerId="ADAL" clId="{122B4A34-5693-40D7-A7B4-3F50879D4F94}" dt="2020-07-24T11:24:09.270" v="359" actId="478"/>
          <ac:spMkLst>
            <pc:docMk/>
            <pc:sldMk cId="2699096627" sldId="264"/>
            <ac:spMk id="18" creationId="{0EC30B74-61D7-45DE-BE07-708F823E6328}"/>
          </ac:spMkLst>
        </pc:spChg>
        <pc:picChg chg="add mod ord">
          <ac:chgData name="Nguyen, Ngan V T" userId="2e7dd130-d492-47b2-9c30-14fe0e0286bb" providerId="ADAL" clId="{122B4A34-5693-40D7-A7B4-3F50879D4F94}" dt="2020-07-24T11:24:23.226" v="360" actId="1076"/>
          <ac:picMkLst>
            <pc:docMk/>
            <pc:sldMk cId="2699096627" sldId="264"/>
            <ac:picMk id="3" creationId="{DD5BCDF9-9167-4F97-8543-7045B31A41FF}"/>
          </ac:picMkLst>
        </pc:picChg>
        <pc:picChg chg="del">
          <ac:chgData name="Nguyen, Ngan V T" userId="2e7dd130-d492-47b2-9c30-14fe0e0286bb" providerId="ADAL" clId="{122B4A34-5693-40D7-A7B4-3F50879D4F94}" dt="2020-07-24T11:23:20.566" v="350" actId="478"/>
          <ac:picMkLst>
            <pc:docMk/>
            <pc:sldMk cId="2699096627" sldId="264"/>
            <ac:picMk id="14" creationId="{ED1104A3-3C28-4CBD-A522-740219044520}"/>
          </ac:picMkLst>
        </pc:picChg>
      </pc:sldChg>
      <pc:sldChg chg="addSp delSp modSp add modAnim">
        <pc:chgData name="Nguyen, Ngan V T" userId="2e7dd130-d492-47b2-9c30-14fe0e0286bb" providerId="ADAL" clId="{122B4A34-5693-40D7-A7B4-3F50879D4F94}" dt="2020-07-24T11:28:31.508" v="399"/>
        <pc:sldMkLst>
          <pc:docMk/>
          <pc:sldMk cId="3915653535" sldId="265"/>
        </pc:sldMkLst>
        <pc:spChg chg="add mod">
          <ac:chgData name="Nguyen, Ngan V T" userId="2e7dd130-d492-47b2-9c30-14fe0e0286bb" providerId="ADAL" clId="{122B4A34-5693-40D7-A7B4-3F50879D4F94}" dt="2020-07-24T11:27:27.630" v="373" actId="1076"/>
          <ac:spMkLst>
            <pc:docMk/>
            <pc:sldMk cId="3915653535" sldId="265"/>
            <ac:spMk id="5" creationId="{BBE23135-45BB-46D5-874C-1BFFC3481CED}"/>
          </ac:spMkLst>
        </pc:spChg>
        <pc:spChg chg="del">
          <ac:chgData name="Nguyen, Ngan V T" userId="2e7dd130-d492-47b2-9c30-14fe0e0286bb" providerId="ADAL" clId="{122B4A34-5693-40D7-A7B4-3F50879D4F94}" dt="2020-07-24T11:26:59.149" v="368" actId="478"/>
          <ac:spMkLst>
            <pc:docMk/>
            <pc:sldMk cId="3915653535" sldId="265"/>
            <ac:spMk id="7" creationId="{1BCEE288-D963-4320-BAA2-3DD05DCE5FC7}"/>
          </ac:spMkLst>
        </pc:spChg>
        <pc:spChg chg="add mod">
          <ac:chgData name="Nguyen, Ngan V T" userId="2e7dd130-d492-47b2-9c30-14fe0e0286bb" providerId="ADAL" clId="{122B4A34-5693-40D7-A7B4-3F50879D4F94}" dt="2020-07-24T11:27:40.243" v="383" actId="1038"/>
          <ac:spMkLst>
            <pc:docMk/>
            <pc:sldMk cId="3915653535" sldId="265"/>
            <ac:spMk id="10" creationId="{5F105CF0-6A3F-4A9F-88CE-B04B2C9355B1}"/>
          </ac:spMkLst>
        </pc:spChg>
        <pc:spChg chg="add mod">
          <ac:chgData name="Nguyen, Ngan V T" userId="2e7dd130-d492-47b2-9c30-14fe0e0286bb" providerId="ADAL" clId="{122B4A34-5693-40D7-A7B4-3F50879D4F94}" dt="2020-07-24T11:28:01.289" v="386" actId="571"/>
          <ac:spMkLst>
            <pc:docMk/>
            <pc:sldMk cId="3915653535" sldId="265"/>
            <ac:spMk id="12" creationId="{33CBD0A7-34CA-4FF2-95AE-822BA35C54DD}"/>
          </ac:spMkLst>
        </pc:spChg>
        <pc:spChg chg="add mod">
          <ac:chgData name="Nguyen, Ngan V T" userId="2e7dd130-d492-47b2-9c30-14fe0e0286bb" providerId="ADAL" clId="{122B4A34-5693-40D7-A7B4-3F50879D4F94}" dt="2020-07-24T11:28:24.957" v="398" actId="1037"/>
          <ac:spMkLst>
            <pc:docMk/>
            <pc:sldMk cId="3915653535" sldId="265"/>
            <ac:spMk id="13" creationId="{F7F6363B-B363-402C-8410-DF8C24C48239}"/>
          </ac:spMkLst>
        </pc:spChg>
        <pc:spChg chg="del">
          <ac:chgData name="Nguyen, Ngan V T" userId="2e7dd130-d492-47b2-9c30-14fe0e0286bb" providerId="ADAL" clId="{122B4A34-5693-40D7-A7B4-3F50879D4F94}" dt="2020-07-24T11:26:56.081" v="367" actId="478"/>
          <ac:spMkLst>
            <pc:docMk/>
            <pc:sldMk cId="3915653535" sldId="265"/>
            <ac:spMk id="16" creationId="{EC3490E6-6310-479A-B625-67F308D0512B}"/>
          </ac:spMkLst>
        </pc:spChg>
        <pc:picChg chg="add mod ord">
          <ac:chgData name="Nguyen, Ngan V T" userId="2e7dd130-d492-47b2-9c30-14fe0e0286bb" providerId="ADAL" clId="{122B4A34-5693-40D7-A7B4-3F50879D4F94}" dt="2020-07-24T11:28:18.452" v="390" actId="1076"/>
          <ac:picMkLst>
            <pc:docMk/>
            <pc:sldMk cId="3915653535" sldId="265"/>
            <ac:picMk id="2" creationId="{2D5A582E-437F-4F5F-B407-A20B55F8033B}"/>
          </ac:picMkLst>
        </pc:picChg>
        <pc:picChg chg="del">
          <ac:chgData name="Nguyen, Ngan V T" userId="2e7dd130-d492-47b2-9c30-14fe0e0286bb" providerId="ADAL" clId="{122B4A34-5693-40D7-A7B4-3F50879D4F94}" dt="2020-07-24T11:26:25.007" v="362" actId="478"/>
          <ac:picMkLst>
            <pc:docMk/>
            <pc:sldMk cId="3915653535" sldId="265"/>
            <ac:picMk id="3" creationId="{DD5BCDF9-9167-4F97-8543-7045B31A41FF}"/>
          </ac:picMkLst>
        </pc:picChg>
        <pc:picChg chg="add mod">
          <ac:chgData name="Nguyen, Ngan V T" userId="2e7dd130-d492-47b2-9c30-14fe0e0286bb" providerId="ADAL" clId="{122B4A34-5693-40D7-A7B4-3F50879D4F94}" dt="2020-07-24T11:28:01.289" v="386" actId="571"/>
          <ac:picMkLst>
            <pc:docMk/>
            <pc:sldMk cId="3915653535" sldId="265"/>
            <ac:picMk id="11" creationId="{422CA18F-E59F-434C-9609-58576D13B3A1}"/>
          </ac:picMkLst>
        </pc:picChg>
      </pc:sldChg>
      <pc:sldChg chg="addSp delSp modSp add ord">
        <pc:chgData name="Nguyen, Ngan V T" userId="2e7dd130-d492-47b2-9c30-14fe0e0286bb" providerId="ADAL" clId="{122B4A34-5693-40D7-A7B4-3F50879D4F94}" dt="2020-07-24T18:33:30.051" v="836"/>
        <pc:sldMkLst>
          <pc:docMk/>
          <pc:sldMk cId="2085815294" sldId="266"/>
        </pc:sldMkLst>
        <pc:spChg chg="mod">
          <ac:chgData name="Nguyen, Ngan V T" userId="2e7dd130-d492-47b2-9c30-14fe0e0286bb" providerId="ADAL" clId="{122B4A34-5693-40D7-A7B4-3F50879D4F94}" dt="2020-07-24T11:29:45.221" v="408" actId="20577"/>
          <ac:spMkLst>
            <pc:docMk/>
            <pc:sldMk cId="2085815294" sldId="266"/>
            <ac:spMk id="4" creationId="{5FA2E449-7BD7-4352-8091-1A28E9815F69}"/>
          </ac:spMkLst>
        </pc:spChg>
        <pc:spChg chg="mod">
          <ac:chgData name="Nguyen, Ngan V T" userId="2e7dd130-d492-47b2-9c30-14fe0e0286bb" providerId="ADAL" clId="{122B4A34-5693-40D7-A7B4-3F50879D4F94}" dt="2020-07-24T11:47:21.580" v="416" actId="14100"/>
          <ac:spMkLst>
            <pc:docMk/>
            <pc:sldMk cId="2085815294" sldId="266"/>
            <ac:spMk id="6" creationId="{982886ED-4697-4AC2-BC74-D270A86BFDF3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11" creationId="{855C0270-9CF0-43C0-9F71-B624B17856F4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13" creationId="{6AF7C89F-9F13-45F9-AAE6-E34934D4FCAE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16" creationId="{D4FDAABF-BBF6-47FB-8521-EAF3673646FF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17" creationId="{04545AA4-8BA3-41BA-BB13-1E0AF53D31DC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19" creationId="{9D228440-35F9-439D-BC12-37B961A825BE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20" creationId="{294EC927-C20F-4174-A3F0-AFD53F8A797B}"/>
          </ac:spMkLst>
        </pc:spChg>
        <pc:spChg chg="add mod">
          <ac:chgData name="Nguyen, Ngan V T" userId="2e7dd130-d492-47b2-9c30-14fe0e0286bb" providerId="ADAL" clId="{122B4A34-5693-40D7-A7B4-3F50879D4F94}" dt="2020-07-24T18:33:30.051" v="836"/>
          <ac:spMkLst>
            <pc:docMk/>
            <pc:sldMk cId="2085815294" sldId="266"/>
            <ac:spMk id="24" creationId="{57520143-8AF7-4796-B0EF-490BF5E10821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27" creationId="{A9EB3CF8-054C-4A07-96CD-8F983B84A070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28" creationId="{10296E49-87B4-4A46-9EDD-917467107FD0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29" creationId="{02CF4481-34B1-4114-BF21-07EF50E1AD24}"/>
          </ac:spMkLst>
        </pc:spChg>
        <pc:spChg chg="del">
          <ac:chgData name="Nguyen, Ngan V T" userId="2e7dd130-d492-47b2-9c30-14fe0e0286bb" providerId="ADAL" clId="{122B4A34-5693-40D7-A7B4-3F50879D4F94}" dt="2020-07-24T11:47:16.622" v="415" actId="478"/>
          <ac:spMkLst>
            <pc:docMk/>
            <pc:sldMk cId="2085815294" sldId="266"/>
            <ac:spMk id="30" creationId="{3A4B9C1E-D9D7-472F-ADFE-241F762C8BDC}"/>
          </ac:spMkLst>
        </pc:spChg>
        <pc:picChg chg="add del mod">
          <ac:chgData name="Nguyen, Ngan V T" userId="2e7dd130-d492-47b2-9c30-14fe0e0286bb" providerId="ADAL" clId="{122B4A34-5693-40D7-A7B4-3F50879D4F94}" dt="2020-07-24T11:47:09.986" v="414" actId="478"/>
          <ac:picMkLst>
            <pc:docMk/>
            <pc:sldMk cId="2085815294" sldId="266"/>
            <ac:picMk id="2" creationId="{B02E15CE-00F3-46FC-A65B-3E6A5C7416AC}"/>
          </ac:picMkLst>
        </pc:picChg>
        <pc:picChg chg="add mod">
          <ac:chgData name="Nguyen, Ngan V T" userId="2e7dd130-d492-47b2-9c30-14fe0e0286bb" providerId="ADAL" clId="{122B4A34-5693-40D7-A7B4-3F50879D4F94}" dt="2020-07-24T11:53:05.869" v="418" actId="1076"/>
          <ac:picMkLst>
            <pc:docMk/>
            <pc:sldMk cId="2085815294" sldId="266"/>
            <ac:picMk id="5" creationId="{218CD2E4-F782-4B2D-8A4C-F1EC0F0021B4}"/>
          </ac:picMkLst>
        </pc:picChg>
        <pc:picChg chg="del">
          <ac:chgData name="Nguyen, Ngan V T" userId="2e7dd130-d492-47b2-9c30-14fe0e0286bb" providerId="ADAL" clId="{122B4A34-5693-40D7-A7B4-3F50879D4F94}" dt="2020-07-24T11:46:39.237" v="409" actId="478"/>
          <ac:picMkLst>
            <pc:docMk/>
            <pc:sldMk cId="2085815294" sldId="266"/>
            <ac:picMk id="8" creationId="{69855EE4-0096-417C-ACB6-A9086C06B3E8}"/>
          </ac:picMkLst>
        </pc:picChg>
        <pc:cxnChg chg="del mod">
          <ac:chgData name="Nguyen, Ngan V T" userId="2e7dd130-d492-47b2-9c30-14fe0e0286bb" providerId="ADAL" clId="{122B4A34-5693-40D7-A7B4-3F50879D4F94}" dt="2020-07-24T11:47:16.622" v="415" actId="478"/>
          <ac:cxnSpMkLst>
            <pc:docMk/>
            <pc:sldMk cId="2085815294" sldId="266"/>
            <ac:cxnSpMk id="10" creationId="{CEE9F55F-5A1A-44EA-9C08-D64C3855E541}"/>
          </ac:cxnSpMkLst>
        </pc:cxnChg>
        <pc:cxnChg chg="del mod">
          <ac:chgData name="Nguyen, Ngan V T" userId="2e7dd130-d492-47b2-9c30-14fe0e0286bb" providerId="ADAL" clId="{122B4A34-5693-40D7-A7B4-3F50879D4F94}" dt="2020-07-24T11:47:16.622" v="415" actId="478"/>
          <ac:cxnSpMkLst>
            <pc:docMk/>
            <pc:sldMk cId="2085815294" sldId="266"/>
            <ac:cxnSpMk id="15" creationId="{07F2147B-5525-4A9D-A15B-BABDD636740F}"/>
          </ac:cxnSpMkLst>
        </pc:cxnChg>
        <pc:cxnChg chg="del mod">
          <ac:chgData name="Nguyen, Ngan V T" userId="2e7dd130-d492-47b2-9c30-14fe0e0286bb" providerId="ADAL" clId="{122B4A34-5693-40D7-A7B4-3F50879D4F94}" dt="2020-07-24T11:47:16.622" v="415" actId="478"/>
          <ac:cxnSpMkLst>
            <pc:docMk/>
            <pc:sldMk cId="2085815294" sldId="266"/>
            <ac:cxnSpMk id="18" creationId="{CC293FC0-7914-415A-ABB7-8E58E8FBB517}"/>
          </ac:cxnSpMkLst>
        </pc:cxnChg>
        <pc:cxnChg chg="del mod">
          <ac:chgData name="Nguyen, Ngan V T" userId="2e7dd130-d492-47b2-9c30-14fe0e0286bb" providerId="ADAL" clId="{122B4A34-5693-40D7-A7B4-3F50879D4F94}" dt="2020-07-24T11:47:16.622" v="415" actId="478"/>
          <ac:cxnSpMkLst>
            <pc:docMk/>
            <pc:sldMk cId="2085815294" sldId="266"/>
            <ac:cxnSpMk id="21" creationId="{3D797228-B4B5-4041-9A3B-2700C59E3F59}"/>
          </ac:cxnSpMkLst>
        </pc:cxnChg>
        <pc:cxnChg chg="del">
          <ac:chgData name="Nguyen, Ngan V T" userId="2e7dd130-d492-47b2-9c30-14fe0e0286bb" providerId="ADAL" clId="{122B4A34-5693-40D7-A7B4-3F50879D4F94}" dt="2020-07-24T11:47:16.622" v="415" actId="478"/>
          <ac:cxnSpMkLst>
            <pc:docMk/>
            <pc:sldMk cId="2085815294" sldId="266"/>
            <ac:cxnSpMk id="23" creationId="{36E3072E-B830-47E9-AAC8-47DF17456CC9}"/>
          </ac:cxnSpMkLst>
        </pc:cxnChg>
      </pc:sldChg>
      <pc:sldChg chg="addSp delSp modSp add ord modAnim">
        <pc:chgData name="Nguyen, Ngan V T" userId="2e7dd130-d492-47b2-9c30-14fe0e0286bb" providerId="ADAL" clId="{122B4A34-5693-40D7-A7B4-3F50879D4F94}" dt="2020-07-24T12:14:30.752" v="806"/>
        <pc:sldMkLst>
          <pc:docMk/>
          <pc:sldMk cId="1835689385" sldId="267"/>
        </pc:sldMkLst>
        <pc:spChg chg="add mod">
          <ac:chgData name="Nguyen, Ngan V T" userId="2e7dd130-d492-47b2-9c30-14fe0e0286bb" providerId="ADAL" clId="{122B4A34-5693-40D7-A7B4-3F50879D4F94}" dt="2020-07-24T12:14:19.620" v="804" actId="164"/>
          <ac:spMkLst>
            <pc:docMk/>
            <pc:sldMk cId="1835689385" sldId="267"/>
            <ac:spMk id="5" creationId="{BD4FDFFF-47F9-4F89-9382-AB3033D4CFF4}"/>
          </ac:spMkLst>
        </pc:spChg>
        <pc:spChg chg="mod">
          <ac:chgData name="Nguyen, Ngan V T" userId="2e7dd130-d492-47b2-9c30-14fe0e0286bb" providerId="ADAL" clId="{122B4A34-5693-40D7-A7B4-3F50879D4F94}" dt="2020-07-24T12:10:07.303" v="782" actId="14100"/>
          <ac:spMkLst>
            <pc:docMk/>
            <pc:sldMk cId="1835689385" sldId="267"/>
            <ac:spMk id="6" creationId="{982886ED-4697-4AC2-BC74-D270A86BFDF3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11" creationId="{855C0270-9CF0-43C0-9F71-B624B17856F4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13" creationId="{6AF7C89F-9F13-45F9-AAE6-E34934D4FCAE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16" creationId="{D4FDAABF-BBF6-47FB-8521-EAF3673646FF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17" creationId="{04545AA4-8BA3-41BA-BB13-1E0AF53D31DC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19" creationId="{9D228440-35F9-439D-BC12-37B961A825BE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20" creationId="{294EC927-C20F-4174-A3F0-AFD53F8A797B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27" creationId="{A9EB3CF8-054C-4A07-96CD-8F983B84A070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28" creationId="{10296E49-87B4-4A46-9EDD-917467107FD0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29" creationId="{02CF4481-34B1-4114-BF21-07EF50E1AD24}"/>
          </ac:spMkLst>
        </pc:spChg>
        <pc:spChg chg="del">
          <ac:chgData name="Nguyen, Ngan V T" userId="2e7dd130-d492-47b2-9c30-14fe0e0286bb" providerId="ADAL" clId="{122B4A34-5693-40D7-A7B4-3F50879D4F94}" dt="2020-07-24T12:09:46.711" v="779" actId="478"/>
          <ac:spMkLst>
            <pc:docMk/>
            <pc:sldMk cId="1835689385" sldId="267"/>
            <ac:spMk id="30" creationId="{3A4B9C1E-D9D7-472F-ADFE-241F762C8BDC}"/>
          </ac:spMkLst>
        </pc:spChg>
        <pc:grpChg chg="add mod">
          <ac:chgData name="Nguyen, Ngan V T" userId="2e7dd130-d492-47b2-9c30-14fe0e0286bb" providerId="ADAL" clId="{122B4A34-5693-40D7-A7B4-3F50879D4F94}" dt="2020-07-24T12:14:19.620" v="804" actId="164"/>
          <ac:grpSpMkLst>
            <pc:docMk/>
            <pc:sldMk cId="1835689385" sldId="267"/>
            <ac:grpSpMk id="14" creationId="{896867AE-D3E8-4141-8350-D82780560516}"/>
          </ac:grpSpMkLst>
        </pc:grpChg>
        <pc:picChg chg="mod">
          <ac:chgData name="Nguyen, Ngan V T" userId="2e7dd130-d492-47b2-9c30-14fe0e0286bb" providerId="ADAL" clId="{122B4A34-5693-40D7-A7B4-3F50879D4F94}" dt="2020-07-24T12:10:14.508" v="785" actId="1076"/>
          <ac:picMkLst>
            <pc:docMk/>
            <pc:sldMk cId="1835689385" sldId="267"/>
            <ac:picMk id="2" creationId="{B02E15CE-00F3-46FC-A65B-3E6A5C7416AC}"/>
          </ac:picMkLst>
        </pc:picChg>
        <pc:picChg chg="add mod">
          <ac:chgData name="Nguyen, Ngan V T" userId="2e7dd130-d492-47b2-9c30-14fe0e0286bb" providerId="ADAL" clId="{122B4A34-5693-40D7-A7B4-3F50879D4F94}" dt="2020-07-24T12:14:19.620" v="804" actId="164"/>
          <ac:picMkLst>
            <pc:docMk/>
            <pc:sldMk cId="1835689385" sldId="267"/>
            <ac:picMk id="3" creationId="{84170327-DD16-4E64-81CA-58FE00E02EE8}"/>
          </ac:picMkLst>
        </pc:picChg>
        <pc:picChg chg="add del mod">
          <ac:chgData name="Nguyen, Ngan V T" userId="2e7dd130-d492-47b2-9c30-14fe0e0286bb" providerId="ADAL" clId="{122B4A34-5693-40D7-A7B4-3F50879D4F94}" dt="2020-07-24T12:10:11.154" v="784" actId="478"/>
          <ac:picMkLst>
            <pc:docMk/>
            <pc:sldMk cId="1835689385" sldId="267"/>
            <ac:picMk id="24" creationId="{26F45B32-9B4C-4D74-A7B4-7D1C47C54BFD}"/>
          </ac:picMkLst>
        </pc:picChg>
        <pc:cxnChg chg="add mod">
          <ac:chgData name="Nguyen, Ngan V T" userId="2e7dd130-d492-47b2-9c30-14fe0e0286bb" providerId="ADAL" clId="{122B4A34-5693-40D7-A7B4-3F50879D4F94}" dt="2020-07-24T12:14:19.620" v="804" actId="164"/>
          <ac:cxnSpMkLst>
            <pc:docMk/>
            <pc:sldMk cId="1835689385" sldId="267"/>
            <ac:cxnSpMk id="8" creationId="{0D8E1BD5-8B15-4179-B09A-BE6ECF40832F}"/>
          </ac:cxnSpMkLst>
        </pc:cxnChg>
        <pc:cxnChg chg="del mod">
          <ac:chgData name="Nguyen, Ngan V T" userId="2e7dd130-d492-47b2-9c30-14fe0e0286bb" providerId="ADAL" clId="{122B4A34-5693-40D7-A7B4-3F50879D4F94}" dt="2020-07-24T12:09:46.711" v="779" actId="478"/>
          <ac:cxnSpMkLst>
            <pc:docMk/>
            <pc:sldMk cId="1835689385" sldId="267"/>
            <ac:cxnSpMk id="10" creationId="{CEE9F55F-5A1A-44EA-9C08-D64C3855E541}"/>
          </ac:cxnSpMkLst>
        </pc:cxnChg>
        <pc:cxnChg chg="del mod">
          <ac:chgData name="Nguyen, Ngan V T" userId="2e7dd130-d492-47b2-9c30-14fe0e0286bb" providerId="ADAL" clId="{122B4A34-5693-40D7-A7B4-3F50879D4F94}" dt="2020-07-24T12:09:46.711" v="779" actId="478"/>
          <ac:cxnSpMkLst>
            <pc:docMk/>
            <pc:sldMk cId="1835689385" sldId="267"/>
            <ac:cxnSpMk id="15" creationId="{07F2147B-5525-4A9D-A15B-BABDD636740F}"/>
          </ac:cxnSpMkLst>
        </pc:cxnChg>
        <pc:cxnChg chg="del mod">
          <ac:chgData name="Nguyen, Ngan V T" userId="2e7dd130-d492-47b2-9c30-14fe0e0286bb" providerId="ADAL" clId="{122B4A34-5693-40D7-A7B4-3F50879D4F94}" dt="2020-07-24T12:09:46.711" v="779" actId="478"/>
          <ac:cxnSpMkLst>
            <pc:docMk/>
            <pc:sldMk cId="1835689385" sldId="267"/>
            <ac:cxnSpMk id="18" creationId="{CC293FC0-7914-415A-ABB7-8E58E8FBB517}"/>
          </ac:cxnSpMkLst>
        </pc:cxnChg>
        <pc:cxnChg chg="del mod">
          <ac:chgData name="Nguyen, Ngan V T" userId="2e7dd130-d492-47b2-9c30-14fe0e0286bb" providerId="ADAL" clId="{122B4A34-5693-40D7-A7B4-3F50879D4F94}" dt="2020-07-24T12:09:46.711" v="779" actId="478"/>
          <ac:cxnSpMkLst>
            <pc:docMk/>
            <pc:sldMk cId="1835689385" sldId="267"/>
            <ac:cxnSpMk id="21" creationId="{3D797228-B4B5-4041-9A3B-2700C59E3F59}"/>
          </ac:cxnSpMkLst>
        </pc:cxnChg>
        <pc:cxnChg chg="add">
          <ac:chgData name="Nguyen, Ngan V T" userId="2e7dd130-d492-47b2-9c30-14fe0e0286bb" providerId="ADAL" clId="{122B4A34-5693-40D7-A7B4-3F50879D4F94}" dt="2020-07-24T12:10:03.704" v="781"/>
          <ac:cxnSpMkLst>
            <pc:docMk/>
            <pc:sldMk cId="1835689385" sldId="267"/>
            <ac:cxnSpMk id="22" creationId="{20AC50E5-9350-4400-A32D-ACC520FC007C}"/>
          </ac:cxnSpMkLst>
        </pc:cxnChg>
        <pc:cxnChg chg="del">
          <ac:chgData name="Nguyen, Ngan V T" userId="2e7dd130-d492-47b2-9c30-14fe0e0286bb" providerId="ADAL" clId="{122B4A34-5693-40D7-A7B4-3F50879D4F94}" dt="2020-07-24T12:09:52.437" v="780" actId="478"/>
          <ac:cxnSpMkLst>
            <pc:docMk/>
            <pc:sldMk cId="1835689385" sldId="267"/>
            <ac:cxnSpMk id="23" creationId="{36E3072E-B830-47E9-AAC8-47DF17456CC9}"/>
          </ac:cxnSpMkLst>
        </pc:cxnChg>
        <pc:cxnChg chg="add mod">
          <ac:chgData name="Nguyen, Ngan V T" userId="2e7dd130-d492-47b2-9c30-14fe0e0286bb" providerId="ADAL" clId="{122B4A34-5693-40D7-A7B4-3F50879D4F94}" dt="2020-07-24T12:14:19.620" v="804" actId="164"/>
          <ac:cxnSpMkLst>
            <pc:docMk/>
            <pc:sldMk cId="1835689385" sldId="267"/>
            <ac:cxnSpMk id="31" creationId="{962A1C25-DE13-4885-B80D-1EBFC52D1946}"/>
          </ac:cxnSpMkLst>
        </pc:cxnChg>
      </pc:sldChg>
      <pc:sldChg chg="addSp delSp modSp add">
        <pc:chgData name="Nguyen, Ngan V T" userId="2e7dd130-d492-47b2-9c30-14fe0e0286bb" providerId="ADAL" clId="{122B4A34-5693-40D7-A7B4-3F50879D4F94}" dt="2020-07-24T12:08:10.622" v="772"/>
        <pc:sldMkLst>
          <pc:docMk/>
          <pc:sldMk cId="2912253195" sldId="268"/>
        </pc:sldMkLst>
        <pc:spChg chg="del">
          <ac:chgData name="Nguyen, Ngan V T" userId="2e7dd130-d492-47b2-9c30-14fe0e0286bb" providerId="ADAL" clId="{122B4A34-5693-40D7-A7B4-3F50879D4F94}" dt="2020-07-24T12:08:10.108" v="771" actId="478"/>
          <ac:spMkLst>
            <pc:docMk/>
            <pc:sldMk cId="2912253195" sldId="268"/>
            <ac:spMk id="6" creationId="{982886ED-4697-4AC2-BC74-D270A86BFDF3}"/>
          </ac:spMkLst>
        </pc:spChg>
        <pc:spChg chg="add mod">
          <ac:chgData name="Nguyen, Ngan V T" userId="2e7dd130-d492-47b2-9c30-14fe0e0286bb" providerId="ADAL" clId="{122B4A34-5693-40D7-A7B4-3F50879D4F94}" dt="2020-07-24T12:01:12.595" v="681" actId="14100"/>
          <ac:spMkLst>
            <pc:docMk/>
            <pc:sldMk cId="2912253195" sldId="268"/>
            <ac:spMk id="7" creationId="{DDFBB4F7-29E8-4A31-9410-181C35F5EF2B}"/>
          </ac:spMkLst>
        </pc:spChg>
        <pc:spChg chg="add mod">
          <ac:chgData name="Nguyen, Ngan V T" userId="2e7dd130-d492-47b2-9c30-14fe0e0286bb" providerId="ADAL" clId="{122B4A34-5693-40D7-A7B4-3F50879D4F94}" dt="2020-07-24T12:01:16.291" v="682" actId="14100"/>
          <ac:spMkLst>
            <pc:docMk/>
            <pc:sldMk cId="2912253195" sldId="268"/>
            <ac:spMk id="24" creationId="{CDCC99EC-690E-48EF-8B41-7E85C4FDA3A6}"/>
          </ac:spMkLst>
        </pc:spChg>
        <pc:spChg chg="add">
          <ac:chgData name="Nguyen, Ngan V T" userId="2e7dd130-d492-47b2-9c30-14fe0e0286bb" providerId="ADAL" clId="{122B4A34-5693-40D7-A7B4-3F50879D4F94}" dt="2020-07-24T12:08:10.622" v="772"/>
          <ac:spMkLst>
            <pc:docMk/>
            <pc:sldMk cId="2912253195" sldId="268"/>
            <ac:spMk id="25" creationId="{8F9AED72-C7BB-4E58-A17D-11B21D3BCA9D}"/>
          </ac:spMkLst>
        </pc:spChg>
        <pc:spChg chg="del">
          <ac:chgData name="Nguyen, Ngan V T" userId="2e7dd130-d492-47b2-9c30-14fe0e0286bb" providerId="ADAL" clId="{122B4A34-5693-40D7-A7B4-3F50879D4F94}" dt="2020-07-24T11:54:59.087" v="436" actId="478"/>
          <ac:spMkLst>
            <pc:docMk/>
            <pc:sldMk cId="2912253195" sldId="268"/>
            <ac:spMk id="27" creationId="{A9EB3CF8-054C-4A07-96CD-8F983B84A070}"/>
          </ac:spMkLst>
        </pc:spChg>
        <pc:spChg chg="del">
          <ac:chgData name="Nguyen, Ngan V T" userId="2e7dd130-d492-47b2-9c30-14fe0e0286bb" providerId="ADAL" clId="{122B4A34-5693-40D7-A7B4-3F50879D4F94}" dt="2020-07-24T11:54:59.087" v="436" actId="478"/>
          <ac:spMkLst>
            <pc:docMk/>
            <pc:sldMk cId="2912253195" sldId="268"/>
            <ac:spMk id="28" creationId="{10296E49-87B4-4A46-9EDD-917467107FD0}"/>
          </ac:spMkLst>
        </pc:spChg>
        <pc:spChg chg="add del mod">
          <ac:chgData name="Nguyen, Ngan V T" userId="2e7dd130-d492-47b2-9c30-14fe0e0286bb" providerId="ADAL" clId="{122B4A34-5693-40D7-A7B4-3F50879D4F94}" dt="2020-07-24T11:59:53.765" v="670" actId="14100"/>
          <ac:spMkLst>
            <pc:docMk/>
            <pc:sldMk cId="2912253195" sldId="268"/>
            <ac:spMk id="29" creationId="{02CF4481-34B1-4114-BF21-07EF50E1AD24}"/>
          </ac:spMkLst>
        </pc:spChg>
        <pc:spChg chg="mod">
          <ac:chgData name="Nguyen, Ngan V T" userId="2e7dd130-d492-47b2-9c30-14fe0e0286bb" providerId="ADAL" clId="{122B4A34-5693-40D7-A7B4-3F50879D4F94}" dt="2020-07-24T12:00:44.106" v="679" actId="20577"/>
          <ac:spMkLst>
            <pc:docMk/>
            <pc:sldMk cId="2912253195" sldId="268"/>
            <ac:spMk id="30" creationId="{3A4B9C1E-D9D7-472F-ADFE-241F762C8BDC}"/>
          </ac:spMkLst>
        </pc:spChg>
        <pc:picChg chg="del mod">
          <ac:chgData name="Nguyen, Ngan V T" userId="2e7dd130-d492-47b2-9c30-14fe0e0286bb" providerId="ADAL" clId="{122B4A34-5693-40D7-A7B4-3F50879D4F94}" dt="2020-07-24T11:53:52.979" v="422" actId="478"/>
          <ac:picMkLst>
            <pc:docMk/>
            <pc:sldMk cId="2912253195" sldId="268"/>
            <ac:picMk id="2" creationId="{B02E15CE-00F3-46FC-A65B-3E6A5C7416AC}"/>
          </ac:picMkLst>
        </pc:picChg>
        <pc:picChg chg="add del mod ord modCrop">
          <ac:chgData name="Nguyen, Ngan V T" userId="2e7dd130-d492-47b2-9c30-14fe0e0286bb" providerId="ADAL" clId="{122B4A34-5693-40D7-A7B4-3F50879D4F94}" dt="2020-07-24T11:58:16.580" v="567" actId="478"/>
          <ac:picMkLst>
            <pc:docMk/>
            <pc:sldMk cId="2912253195" sldId="268"/>
            <ac:picMk id="3" creationId="{1D2B9FB2-1297-48D5-8A12-F90C2EA900A2}"/>
          </ac:picMkLst>
        </pc:picChg>
        <pc:picChg chg="add mod ord">
          <ac:chgData name="Nguyen, Ngan V T" userId="2e7dd130-d492-47b2-9c30-14fe0e0286bb" providerId="ADAL" clId="{122B4A34-5693-40D7-A7B4-3F50879D4F94}" dt="2020-07-24T11:58:14.324" v="566" actId="167"/>
          <ac:picMkLst>
            <pc:docMk/>
            <pc:sldMk cId="2912253195" sldId="268"/>
            <ac:picMk id="5" creationId="{1C2D70EC-21FB-4FBF-835C-230DB3D31085}"/>
          </ac:picMkLst>
        </pc:picChg>
        <pc:cxnChg chg="mod">
          <ac:chgData name="Nguyen, Ngan V T" userId="2e7dd130-d492-47b2-9c30-14fe0e0286bb" providerId="ADAL" clId="{122B4A34-5693-40D7-A7B4-3F50879D4F94}" dt="2020-07-24T12:08:10.108" v="771" actId="478"/>
          <ac:cxnSpMkLst>
            <pc:docMk/>
            <pc:sldMk cId="2912253195" sldId="268"/>
            <ac:cxnSpMk id="10" creationId="{CEE9F55F-5A1A-44EA-9C08-D64C3855E541}"/>
          </ac:cxnSpMkLst>
        </pc:cxnChg>
      </pc:sldChg>
      <pc:sldChg chg="addSp delSp modSp add">
        <pc:chgData name="Nguyen, Ngan V T" userId="2e7dd130-d492-47b2-9c30-14fe0e0286bb" providerId="ADAL" clId="{122B4A34-5693-40D7-A7B4-3F50879D4F94}" dt="2020-07-24T12:08:13.964" v="774"/>
        <pc:sldMkLst>
          <pc:docMk/>
          <pc:sldMk cId="3110341305" sldId="269"/>
        </pc:sldMkLst>
        <pc:spChg chg="add del mod">
          <ac:chgData name="Nguyen, Ngan V T" userId="2e7dd130-d492-47b2-9c30-14fe0e0286bb" providerId="ADAL" clId="{122B4A34-5693-40D7-A7B4-3F50879D4F94}" dt="2020-07-24T12:07:02.118" v="765" actId="478"/>
          <ac:spMkLst>
            <pc:docMk/>
            <pc:sldMk cId="3110341305" sldId="269"/>
            <ac:spMk id="3" creationId="{CECC5AFC-0E25-4569-BD8E-E3A359184B63}"/>
          </ac:spMkLst>
        </pc:spChg>
        <pc:spChg chg="del">
          <ac:chgData name="Nguyen, Ngan V T" userId="2e7dd130-d492-47b2-9c30-14fe0e0286bb" providerId="ADAL" clId="{122B4A34-5693-40D7-A7B4-3F50879D4F94}" dt="2020-07-24T12:06:55.979" v="762" actId="478"/>
          <ac:spMkLst>
            <pc:docMk/>
            <pc:sldMk cId="3110341305" sldId="269"/>
            <ac:spMk id="4" creationId="{5FA2E449-7BD7-4352-8091-1A28E9815F69}"/>
          </ac:spMkLst>
        </pc:spChg>
        <pc:spChg chg="del">
          <ac:chgData name="Nguyen, Ngan V T" userId="2e7dd130-d492-47b2-9c30-14fe0e0286bb" providerId="ADAL" clId="{122B4A34-5693-40D7-A7B4-3F50879D4F94}" dt="2020-07-24T12:06:55.979" v="762" actId="478"/>
          <ac:spMkLst>
            <pc:docMk/>
            <pc:sldMk cId="3110341305" sldId="269"/>
            <ac:spMk id="6" creationId="{982886ED-4697-4AC2-BC74-D270A86BFDF3}"/>
          </ac:spMkLst>
        </pc:spChg>
        <pc:spChg chg="del">
          <ac:chgData name="Nguyen, Ngan V T" userId="2e7dd130-d492-47b2-9c30-14fe0e0286bb" providerId="ADAL" clId="{122B4A34-5693-40D7-A7B4-3F50879D4F94}" dt="2020-07-24T11:56:40.824" v="561" actId="478"/>
          <ac:spMkLst>
            <pc:docMk/>
            <pc:sldMk cId="3110341305" sldId="269"/>
            <ac:spMk id="22" creationId="{06176D87-F969-448B-9736-58DD96A40E76}"/>
          </ac:spMkLst>
        </pc:spChg>
        <pc:spChg chg="del">
          <ac:chgData name="Nguyen, Ngan V T" userId="2e7dd130-d492-47b2-9c30-14fe0e0286bb" providerId="ADAL" clId="{122B4A34-5693-40D7-A7B4-3F50879D4F94}" dt="2020-07-24T11:56:40.824" v="561" actId="478"/>
          <ac:spMkLst>
            <pc:docMk/>
            <pc:sldMk cId="3110341305" sldId="269"/>
            <ac:spMk id="24" creationId="{48F5608D-7CFA-4E69-AB96-E995E9B8E568}"/>
          </ac:spMkLst>
        </pc:spChg>
        <pc:spChg chg="add">
          <ac:chgData name="Nguyen, Ngan V T" userId="2e7dd130-d492-47b2-9c30-14fe0e0286bb" providerId="ADAL" clId="{122B4A34-5693-40D7-A7B4-3F50879D4F94}" dt="2020-07-24T11:56:49.907" v="562"/>
          <ac:spMkLst>
            <pc:docMk/>
            <pc:sldMk cId="3110341305" sldId="269"/>
            <ac:spMk id="26" creationId="{6055727A-7624-47EC-86EB-66E1D9030106}"/>
          </ac:spMkLst>
        </pc:spChg>
        <pc:spChg chg="add">
          <ac:chgData name="Nguyen, Ngan V T" userId="2e7dd130-d492-47b2-9c30-14fe0e0286bb" providerId="ADAL" clId="{122B4A34-5693-40D7-A7B4-3F50879D4F94}" dt="2020-07-24T11:56:49.907" v="562"/>
          <ac:spMkLst>
            <pc:docMk/>
            <pc:sldMk cId="3110341305" sldId="269"/>
            <ac:spMk id="27" creationId="{8D9B7E91-8FE8-46BE-8AC2-EC6807CFDC85}"/>
          </ac:spMkLst>
        </pc:spChg>
        <pc:spChg chg="add del">
          <ac:chgData name="Nguyen, Ngan V T" userId="2e7dd130-d492-47b2-9c30-14fe0e0286bb" providerId="ADAL" clId="{122B4A34-5693-40D7-A7B4-3F50879D4F94}" dt="2020-07-24T12:07:01.557" v="764"/>
          <ac:spMkLst>
            <pc:docMk/>
            <pc:sldMk cId="3110341305" sldId="269"/>
            <ac:spMk id="28" creationId="{73AA2B4A-DDEA-48B9-B90B-1EAF82FFCC91}"/>
          </ac:spMkLst>
        </pc:spChg>
        <pc:spChg chg="add del">
          <ac:chgData name="Nguyen, Ngan V T" userId="2e7dd130-d492-47b2-9c30-14fe0e0286bb" providerId="ADAL" clId="{122B4A34-5693-40D7-A7B4-3F50879D4F94}" dt="2020-07-24T12:07:01.557" v="764"/>
          <ac:spMkLst>
            <pc:docMk/>
            <pc:sldMk cId="3110341305" sldId="269"/>
            <ac:spMk id="29" creationId="{0EF197A0-0B30-4792-A607-A6F1C929D196}"/>
          </ac:spMkLst>
        </pc:spChg>
        <pc:spChg chg="add">
          <ac:chgData name="Nguyen, Ngan V T" userId="2e7dd130-d492-47b2-9c30-14fe0e0286bb" providerId="ADAL" clId="{122B4A34-5693-40D7-A7B4-3F50879D4F94}" dt="2020-07-24T12:07:02.646" v="766"/>
          <ac:spMkLst>
            <pc:docMk/>
            <pc:sldMk cId="3110341305" sldId="269"/>
            <ac:spMk id="30" creationId="{907A3141-9BCB-4FCB-9F82-CF94457EBAFE}"/>
          </ac:spMkLst>
        </pc:spChg>
        <pc:spChg chg="add del">
          <ac:chgData name="Nguyen, Ngan V T" userId="2e7dd130-d492-47b2-9c30-14fe0e0286bb" providerId="ADAL" clId="{122B4A34-5693-40D7-A7B4-3F50879D4F94}" dt="2020-07-24T12:08:13.621" v="773" actId="478"/>
          <ac:spMkLst>
            <pc:docMk/>
            <pc:sldMk cId="3110341305" sldId="269"/>
            <ac:spMk id="31" creationId="{AF9C8C94-AD14-45D5-A6A6-80A0C9C03958}"/>
          </ac:spMkLst>
        </pc:spChg>
        <pc:spChg chg="add">
          <ac:chgData name="Nguyen, Ngan V T" userId="2e7dd130-d492-47b2-9c30-14fe0e0286bb" providerId="ADAL" clId="{122B4A34-5693-40D7-A7B4-3F50879D4F94}" dt="2020-07-24T12:08:13.964" v="774"/>
          <ac:spMkLst>
            <pc:docMk/>
            <pc:sldMk cId="3110341305" sldId="269"/>
            <ac:spMk id="32" creationId="{9858BE3D-5F36-4AE5-BE7C-4CEB84930F7E}"/>
          </ac:spMkLst>
        </pc:spChg>
        <pc:picChg chg="del">
          <ac:chgData name="Nguyen, Ngan V T" userId="2e7dd130-d492-47b2-9c30-14fe0e0286bb" providerId="ADAL" clId="{122B4A34-5693-40D7-A7B4-3F50879D4F94}" dt="2020-07-24T11:56:37.593" v="560" actId="478"/>
          <ac:picMkLst>
            <pc:docMk/>
            <pc:sldMk cId="3110341305" sldId="269"/>
            <ac:picMk id="5" creationId="{1F44002F-3832-41DE-9920-2C6EFF82A92F}"/>
          </ac:picMkLst>
        </pc:picChg>
        <pc:picChg chg="add">
          <ac:chgData name="Nguyen, Ngan V T" userId="2e7dd130-d492-47b2-9c30-14fe0e0286bb" providerId="ADAL" clId="{122B4A34-5693-40D7-A7B4-3F50879D4F94}" dt="2020-07-24T11:56:49.907" v="562"/>
          <ac:picMkLst>
            <pc:docMk/>
            <pc:sldMk cId="3110341305" sldId="269"/>
            <ac:picMk id="25" creationId="{3C14B06D-41F7-4E35-B4CF-A1DA37DD46BA}"/>
          </ac:picMkLst>
        </pc:picChg>
        <pc:cxnChg chg="mod">
          <ac:chgData name="Nguyen, Ngan V T" userId="2e7dd130-d492-47b2-9c30-14fe0e0286bb" providerId="ADAL" clId="{122B4A34-5693-40D7-A7B4-3F50879D4F94}" dt="2020-07-24T12:06:55.979" v="762" actId="478"/>
          <ac:cxnSpMkLst>
            <pc:docMk/>
            <pc:sldMk cId="3110341305" sldId="269"/>
            <ac:cxnSpMk id="10" creationId="{CEE9F55F-5A1A-44EA-9C08-D64C3855E541}"/>
          </ac:cxnSpMkLst>
        </pc:cxnChg>
      </pc:sldChg>
      <pc:sldChg chg="addSp delSp modSp add">
        <pc:chgData name="Nguyen, Ngan V T" userId="2e7dd130-d492-47b2-9c30-14fe0e0286bb" providerId="ADAL" clId="{122B4A34-5693-40D7-A7B4-3F50879D4F94}" dt="2020-07-24T12:08:17.638" v="776"/>
        <pc:sldMkLst>
          <pc:docMk/>
          <pc:sldMk cId="3598253350" sldId="270"/>
        </pc:sldMkLst>
        <pc:spChg chg="del">
          <ac:chgData name="Nguyen, Ngan V T" userId="2e7dd130-d492-47b2-9c30-14fe0e0286bb" providerId="ADAL" clId="{122B4A34-5693-40D7-A7B4-3F50879D4F94}" dt="2020-07-24T12:07:09.652" v="767" actId="478"/>
          <ac:spMkLst>
            <pc:docMk/>
            <pc:sldMk cId="3598253350" sldId="270"/>
            <ac:spMk id="4" creationId="{5FA2E449-7BD7-4352-8091-1A28E9815F69}"/>
          </ac:spMkLst>
        </pc:spChg>
        <pc:spChg chg="del">
          <ac:chgData name="Nguyen, Ngan V T" userId="2e7dd130-d492-47b2-9c30-14fe0e0286bb" providerId="ADAL" clId="{122B4A34-5693-40D7-A7B4-3F50879D4F94}" dt="2020-07-24T12:07:09.652" v="767" actId="478"/>
          <ac:spMkLst>
            <pc:docMk/>
            <pc:sldMk cId="3598253350" sldId="270"/>
            <ac:spMk id="6" creationId="{982886ED-4697-4AC2-BC74-D270A86BFDF3}"/>
          </ac:spMkLst>
        </pc:spChg>
        <pc:spChg chg="del">
          <ac:chgData name="Nguyen, Ngan V T" userId="2e7dd130-d492-47b2-9c30-14fe0e0286bb" providerId="ADAL" clId="{122B4A34-5693-40D7-A7B4-3F50879D4F94}" dt="2020-07-24T12:02:58.758" v="695" actId="478"/>
          <ac:spMkLst>
            <pc:docMk/>
            <pc:sldMk cId="3598253350" sldId="270"/>
            <ac:spMk id="7" creationId="{A2F7A8F6-687A-4CA6-9EC5-364C6B3535C6}"/>
          </ac:spMkLst>
        </pc:spChg>
        <pc:spChg chg="add del mod">
          <ac:chgData name="Nguyen, Ngan V T" userId="2e7dd130-d492-47b2-9c30-14fe0e0286bb" providerId="ADAL" clId="{122B4A34-5693-40D7-A7B4-3F50879D4F94}" dt="2020-07-24T12:07:12.650" v="768" actId="478"/>
          <ac:spMkLst>
            <pc:docMk/>
            <pc:sldMk cId="3598253350" sldId="270"/>
            <ac:spMk id="8" creationId="{67752178-D7EF-4525-AB52-5192DE012C2F}"/>
          </ac:spMkLst>
        </pc:spChg>
        <pc:spChg chg="del">
          <ac:chgData name="Nguyen, Ngan V T" userId="2e7dd130-d492-47b2-9c30-14fe0e0286bb" providerId="ADAL" clId="{122B4A34-5693-40D7-A7B4-3F50879D4F94}" dt="2020-07-24T12:02:58.758" v="695" actId="478"/>
          <ac:spMkLst>
            <pc:docMk/>
            <pc:sldMk cId="3598253350" sldId="270"/>
            <ac:spMk id="9" creationId="{F0AC4906-A0ED-4B14-8C7C-128B813D244B}"/>
          </ac:spMkLst>
        </pc:spChg>
        <pc:spChg chg="add">
          <ac:chgData name="Nguyen, Ngan V T" userId="2e7dd130-d492-47b2-9c30-14fe0e0286bb" providerId="ADAL" clId="{122B4A34-5693-40D7-A7B4-3F50879D4F94}" dt="2020-07-24T12:03:07.554" v="696"/>
          <ac:spMkLst>
            <pc:docMk/>
            <pc:sldMk cId="3598253350" sldId="270"/>
            <ac:spMk id="24" creationId="{4B469649-6A03-4037-BFDC-16884603A3DC}"/>
          </ac:spMkLst>
        </pc:spChg>
        <pc:spChg chg="add mod">
          <ac:chgData name="Nguyen, Ngan V T" userId="2e7dd130-d492-47b2-9c30-14fe0e0286bb" providerId="ADAL" clId="{122B4A34-5693-40D7-A7B4-3F50879D4F94}" dt="2020-07-24T12:04:24.529" v="760" actId="20577"/>
          <ac:spMkLst>
            <pc:docMk/>
            <pc:sldMk cId="3598253350" sldId="270"/>
            <ac:spMk id="25" creationId="{31B6A1A0-1105-4DDA-A963-5E26934E1871}"/>
          </ac:spMkLst>
        </pc:spChg>
        <pc:spChg chg="add">
          <ac:chgData name="Nguyen, Ngan V T" userId="2e7dd130-d492-47b2-9c30-14fe0e0286bb" providerId="ADAL" clId="{122B4A34-5693-40D7-A7B4-3F50879D4F94}" dt="2020-07-24T12:07:13.067" v="769"/>
          <ac:spMkLst>
            <pc:docMk/>
            <pc:sldMk cId="3598253350" sldId="270"/>
            <ac:spMk id="26" creationId="{AFC033AE-A744-4C16-8D38-892F2F332519}"/>
          </ac:spMkLst>
        </pc:spChg>
        <pc:spChg chg="add del">
          <ac:chgData name="Nguyen, Ngan V T" userId="2e7dd130-d492-47b2-9c30-14fe0e0286bb" providerId="ADAL" clId="{122B4A34-5693-40D7-A7B4-3F50879D4F94}" dt="2020-07-24T12:08:17.238" v="775" actId="478"/>
          <ac:spMkLst>
            <pc:docMk/>
            <pc:sldMk cId="3598253350" sldId="270"/>
            <ac:spMk id="27" creationId="{A3B94C1B-3259-4416-88D7-0770D4FEE132}"/>
          </ac:spMkLst>
        </pc:spChg>
        <pc:spChg chg="add">
          <ac:chgData name="Nguyen, Ngan V T" userId="2e7dd130-d492-47b2-9c30-14fe0e0286bb" providerId="ADAL" clId="{122B4A34-5693-40D7-A7B4-3F50879D4F94}" dt="2020-07-24T12:08:17.638" v="776"/>
          <ac:spMkLst>
            <pc:docMk/>
            <pc:sldMk cId="3598253350" sldId="270"/>
            <ac:spMk id="28" creationId="{B0F0C82B-0EF8-463E-81E2-FB34931020DD}"/>
          </ac:spMkLst>
        </pc:spChg>
        <pc:picChg chg="add mod ord modCrop">
          <ac:chgData name="Nguyen, Ngan V T" userId="2e7dd130-d492-47b2-9c30-14fe0e0286bb" providerId="ADAL" clId="{122B4A34-5693-40D7-A7B4-3F50879D4F94}" dt="2020-07-24T12:02:42.974" v="693" actId="167"/>
          <ac:picMkLst>
            <pc:docMk/>
            <pc:sldMk cId="3598253350" sldId="270"/>
            <ac:picMk id="2" creationId="{373C3AF8-9292-4156-BDA6-E96864816F55}"/>
          </ac:picMkLst>
        </pc:picChg>
        <pc:picChg chg="del">
          <ac:chgData name="Nguyen, Ngan V T" userId="2e7dd130-d492-47b2-9c30-14fe0e0286bb" providerId="ADAL" clId="{122B4A34-5693-40D7-A7B4-3F50879D4F94}" dt="2020-07-24T12:01:28.578" v="683" actId="478"/>
          <ac:picMkLst>
            <pc:docMk/>
            <pc:sldMk cId="3598253350" sldId="270"/>
            <ac:picMk id="5" creationId="{866A0E87-4E6F-408A-AA0E-E8006C815B45}"/>
          </ac:picMkLst>
        </pc:picChg>
        <pc:picChg chg="add del ord">
          <ac:chgData name="Nguyen, Ngan V T" userId="2e7dd130-d492-47b2-9c30-14fe0e0286bb" providerId="ADAL" clId="{122B4A34-5693-40D7-A7B4-3F50879D4F94}" dt="2020-07-24T12:02:45.590" v="694" actId="478"/>
          <ac:picMkLst>
            <pc:docMk/>
            <pc:sldMk cId="3598253350" sldId="270"/>
            <ac:picMk id="22" creationId="{974F1FCD-175D-4A6F-AD79-DA66103E1D95}"/>
          </ac:picMkLst>
        </pc:picChg>
        <pc:cxnChg chg="mod">
          <ac:chgData name="Nguyen, Ngan V T" userId="2e7dd130-d492-47b2-9c30-14fe0e0286bb" providerId="ADAL" clId="{122B4A34-5693-40D7-A7B4-3F50879D4F94}" dt="2020-07-24T12:07:09.652" v="767" actId="478"/>
          <ac:cxnSpMkLst>
            <pc:docMk/>
            <pc:sldMk cId="3598253350" sldId="270"/>
            <ac:cxnSpMk id="10" creationId="{CEE9F55F-5A1A-44EA-9C08-D64C3855E541}"/>
          </ac:cxnSpMkLst>
        </pc:cxnChg>
      </pc:sldChg>
      <pc:sldChg chg="addSp delSp modSp add">
        <pc:chgData name="Nguyen, Ngan V T" userId="2e7dd130-d492-47b2-9c30-14fe0e0286bb" providerId="ADAL" clId="{122B4A34-5693-40D7-A7B4-3F50879D4F94}" dt="2020-07-24T12:08:21.829" v="778"/>
        <pc:sldMkLst>
          <pc:docMk/>
          <pc:sldMk cId="3994640360" sldId="271"/>
        </pc:sldMkLst>
        <pc:spChg chg="del">
          <ac:chgData name="Nguyen, Ngan V T" userId="2e7dd130-d492-47b2-9c30-14fe0e0286bb" providerId="ADAL" clId="{122B4A34-5693-40D7-A7B4-3F50879D4F94}" dt="2020-07-24T12:08:21.463" v="777" actId="478"/>
          <ac:spMkLst>
            <pc:docMk/>
            <pc:sldMk cId="3994640360" sldId="271"/>
            <ac:spMk id="6" creationId="{982886ED-4697-4AC2-BC74-D270A86BFDF3}"/>
          </ac:spMkLst>
        </pc:spChg>
        <pc:spChg chg="add">
          <ac:chgData name="Nguyen, Ngan V T" userId="2e7dd130-d492-47b2-9c30-14fe0e0286bb" providerId="ADAL" clId="{122B4A34-5693-40D7-A7B4-3F50879D4F94}" dt="2020-07-24T12:08:21.829" v="778"/>
          <ac:spMkLst>
            <pc:docMk/>
            <pc:sldMk cId="3994640360" sldId="271"/>
            <ac:spMk id="22" creationId="{EF7F458B-FCEF-471D-9EE7-0DC84B23F3D6}"/>
          </ac:spMkLst>
        </pc:spChg>
        <pc:cxnChg chg="mod">
          <ac:chgData name="Nguyen, Ngan V T" userId="2e7dd130-d492-47b2-9c30-14fe0e0286bb" providerId="ADAL" clId="{122B4A34-5693-40D7-A7B4-3F50879D4F94}" dt="2020-07-24T12:08:21.463" v="777" actId="478"/>
          <ac:cxnSpMkLst>
            <pc:docMk/>
            <pc:sldMk cId="3994640360" sldId="271"/>
            <ac:cxnSpMk id="10" creationId="{CEE9F55F-5A1A-44EA-9C08-D64C3855E541}"/>
          </ac:cxnSpMkLst>
        </pc:cxnChg>
      </pc:sldChg>
      <pc:sldChg chg="addSp delSp modSp add delAnim modAnim">
        <pc:chgData name="Nguyen, Ngan V T" userId="2e7dd130-d492-47b2-9c30-14fe0e0286bb" providerId="ADAL" clId="{122B4A34-5693-40D7-A7B4-3F50879D4F94}" dt="2020-07-24T12:18:08.826" v="821"/>
        <pc:sldMkLst>
          <pc:docMk/>
          <pc:sldMk cId="3175581383" sldId="272"/>
        </pc:sldMkLst>
        <pc:grpChg chg="del">
          <ac:chgData name="Nguyen, Ngan V T" userId="2e7dd130-d492-47b2-9c30-14fe0e0286bb" providerId="ADAL" clId="{122B4A34-5693-40D7-A7B4-3F50879D4F94}" dt="2020-07-24T12:15:46.671" v="808" actId="478"/>
          <ac:grpSpMkLst>
            <pc:docMk/>
            <pc:sldMk cId="3175581383" sldId="272"/>
            <ac:grpSpMk id="14" creationId="{896867AE-D3E8-4141-8350-D82780560516}"/>
          </ac:grpSpMkLst>
        </pc:grpChg>
        <pc:picChg chg="del">
          <ac:chgData name="Nguyen, Ngan V T" userId="2e7dd130-d492-47b2-9c30-14fe0e0286bb" providerId="ADAL" clId="{122B4A34-5693-40D7-A7B4-3F50879D4F94}" dt="2020-07-24T12:15:46.671" v="808" actId="478"/>
          <ac:picMkLst>
            <pc:docMk/>
            <pc:sldMk cId="3175581383" sldId="272"/>
            <ac:picMk id="2" creationId="{B02E15CE-00F3-46FC-A65B-3E6A5C7416AC}"/>
          </ac:picMkLst>
        </pc:picChg>
        <pc:picChg chg="add mod">
          <ac:chgData name="Nguyen, Ngan V T" userId="2e7dd130-d492-47b2-9c30-14fe0e0286bb" providerId="ADAL" clId="{122B4A34-5693-40D7-A7B4-3F50879D4F94}" dt="2020-07-24T12:16:45.441" v="815" actId="1076"/>
          <ac:picMkLst>
            <pc:docMk/>
            <pc:sldMk cId="3175581383" sldId="272"/>
            <ac:picMk id="7" creationId="{AA6CDF6F-FA45-471C-AC20-47B29C49C4CB}"/>
          </ac:picMkLst>
        </pc:picChg>
        <pc:picChg chg="add mod ord">
          <ac:chgData name="Nguyen, Ngan V T" userId="2e7dd130-d492-47b2-9c30-14fe0e0286bb" providerId="ADAL" clId="{122B4A34-5693-40D7-A7B4-3F50879D4F94}" dt="2020-07-24T12:16:22.577" v="812" actId="167"/>
          <ac:picMkLst>
            <pc:docMk/>
            <pc:sldMk cId="3175581383" sldId="272"/>
            <ac:picMk id="9" creationId="{0EB8DF64-8F28-417D-9F7E-B679CED550D5}"/>
          </ac:picMkLst>
        </pc:picChg>
        <pc:picChg chg="add mod">
          <ac:chgData name="Nguyen, Ngan V T" userId="2e7dd130-d492-47b2-9c30-14fe0e0286bb" providerId="ADAL" clId="{122B4A34-5693-40D7-A7B4-3F50879D4F94}" dt="2020-07-24T12:18:01.340" v="820" actId="14861"/>
          <ac:picMkLst>
            <pc:docMk/>
            <pc:sldMk cId="3175581383" sldId="272"/>
            <ac:picMk id="10" creationId="{7BC6FF9D-01C4-4E6C-887D-B42A41AFC4D7}"/>
          </ac:picMkLst>
        </pc:picChg>
      </pc:sldChg>
      <pc:sldChg chg="addSp delSp modSp add del delAnim">
        <pc:chgData name="Nguyen, Ngan V T" userId="2e7dd130-d492-47b2-9c30-14fe0e0286bb" providerId="ADAL" clId="{122B4A34-5693-40D7-A7B4-3F50879D4F94}" dt="2020-07-24T15:42:09.310" v="831" actId="2696"/>
        <pc:sldMkLst>
          <pc:docMk/>
          <pc:sldMk cId="373093686" sldId="273"/>
        </pc:sldMkLst>
        <pc:spChg chg="add del">
          <ac:chgData name="Nguyen, Ngan V T" userId="2e7dd130-d492-47b2-9c30-14fe0e0286bb" providerId="ADAL" clId="{122B4A34-5693-40D7-A7B4-3F50879D4F94}" dt="2020-07-24T15:40:48.937" v="827"/>
          <ac:spMkLst>
            <pc:docMk/>
            <pc:sldMk cId="373093686" sldId="273"/>
            <ac:spMk id="3" creationId="{13A35F88-8C8F-4C96-8FB5-3EB4A4C67022}"/>
          </ac:spMkLst>
        </pc:spChg>
        <pc:graphicFrameChg chg="add del mod">
          <ac:chgData name="Nguyen, Ngan V T" userId="2e7dd130-d492-47b2-9c30-14fe0e0286bb" providerId="ADAL" clId="{122B4A34-5693-40D7-A7B4-3F50879D4F94}" dt="2020-07-24T15:42:00.115" v="830" actId="478"/>
          <ac:graphicFrameMkLst>
            <pc:docMk/>
            <pc:sldMk cId="373093686" sldId="273"/>
            <ac:graphicFrameMk id="2" creationId="{3F12287E-BCF0-443A-AB1B-7B992DEED5CA}"/>
          </ac:graphicFrameMkLst>
        </pc:graphicFrameChg>
        <pc:picChg chg="del">
          <ac:chgData name="Nguyen, Ngan V T" userId="2e7dd130-d492-47b2-9c30-14fe0e0286bb" providerId="ADAL" clId="{122B4A34-5693-40D7-A7B4-3F50879D4F94}" dt="2020-07-24T15:38:25.496" v="823" actId="478"/>
          <ac:picMkLst>
            <pc:docMk/>
            <pc:sldMk cId="373093686" sldId="273"/>
            <ac:picMk id="7" creationId="{AA6CDF6F-FA45-471C-AC20-47B29C49C4CB}"/>
          </ac:picMkLst>
        </pc:picChg>
        <pc:picChg chg="del">
          <ac:chgData name="Nguyen, Ngan V T" userId="2e7dd130-d492-47b2-9c30-14fe0e0286bb" providerId="ADAL" clId="{122B4A34-5693-40D7-A7B4-3F50879D4F94}" dt="2020-07-24T15:38:25.496" v="823" actId="478"/>
          <ac:picMkLst>
            <pc:docMk/>
            <pc:sldMk cId="373093686" sldId="273"/>
            <ac:picMk id="9" creationId="{0EB8DF64-8F28-417D-9F7E-B679CED550D5}"/>
          </ac:picMkLst>
        </pc:picChg>
        <pc:picChg chg="del">
          <ac:chgData name="Nguyen, Ngan V T" userId="2e7dd130-d492-47b2-9c30-14fe0e0286bb" providerId="ADAL" clId="{122B4A34-5693-40D7-A7B4-3F50879D4F94}" dt="2020-07-24T15:38:25.496" v="823" actId="478"/>
          <ac:picMkLst>
            <pc:docMk/>
            <pc:sldMk cId="373093686" sldId="273"/>
            <ac:picMk id="10" creationId="{7BC6FF9D-01C4-4E6C-887D-B42A41AFC4D7}"/>
          </ac:picMkLst>
        </pc:picChg>
      </pc:sldChg>
    </pc:docChg>
  </pc:docChgLst>
  <pc:docChgLst>
    <pc:chgData name="Nguyen, Ngan V T" userId="2e7dd130-d492-47b2-9c30-14fe0e0286bb" providerId="ADAL" clId="{D2A1871E-CDF4-4760-8B37-F5A698BCC4FC}"/>
    <pc:docChg chg="modSld">
      <pc:chgData name="Nguyen, Ngan V T" userId="2e7dd130-d492-47b2-9c30-14fe0e0286bb" providerId="ADAL" clId="{D2A1871E-CDF4-4760-8B37-F5A698BCC4FC}" dt="2020-09-18T14:30:49.209" v="1"/>
      <pc:docMkLst>
        <pc:docMk/>
      </pc:docMkLst>
      <pc:sldChg chg="modSp">
        <pc:chgData name="Nguyen, Ngan V T" userId="2e7dd130-d492-47b2-9c30-14fe0e0286bb" providerId="ADAL" clId="{D2A1871E-CDF4-4760-8B37-F5A698BCC4FC}" dt="2020-09-18T14:30:49.209" v="1"/>
        <pc:sldMkLst>
          <pc:docMk/>
          <pc:sldMk cId="1367396924" sldId="261"/>
        </pc:sldMkLst>
        <pc:spChg chg="mod">
          <ac:chgData name="Nguyen, Ngan V T" userId="2e7dd130-d492-47b2-9c30-14fe0e0286bb" providerId="ADAL" clId="{D2A1871E-CDF4-4760-8B37-F5A698BCC4FC}" dt="2020-09-18T14:30:46.620" v="0"/>
          <ac:spMkLst>
            <pc:docMk/>
            <pc:sldMk cId="1367396924" sldId="261"/>
            <ac:spMk id="8" creationId="{AD911CEA-AE44-4BAD-84B9-1BCC11D9A39D}"/>
          </ac:spMkLst>
        </pc:spChg>
        <pc:spChg chg="mod">
          <ac:chgData name="Nguyen, Ngan V T" userId="2e7dd130-d492-47b2-9c30-14fe0e0286bb" providerId="ADAL" clId="{D2A1871E-CDF4-4760-8B37-F5A698BCC4FC}" dt="2020-09-18T14:30:49.209" v="1"/>
          <ac:spMkLst>
            <pc:docMk/>
            <pc:sldMk cId="1367396924" sldId="261"/>
            <ac:spMk id="12" creationId="{0E8C27F6-433E-46D9-B6E6-403F1ADB051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TimeArc/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?mode=realTime" TargetMode="External"/><Relationship Id="rId2" Type="http://schemas.openxmlformats.org/officeDocument/2006/relationships/hyperlink" Target="https://idatavisualizationlab.github.io/HPCC/jobviewer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141E3AF-C5A8-4707-8BC7-3EF4A81C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34435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1387" y="1122363"/>
            <a:ext cx="9144000" cy="23876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JobViewer-TimeArc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1387" y="3602038"/>
            <a:ext cx="9144000" cy="1655762"/>
          </a:xfrm>
        </p:spPr>
        <p:txBody>
          <a:bodyPr/>
          <a:lstStyle/>
          <a:p>
            <a:r>
              <a:rPr lang="en-US" dirty="0"/>
              <a:t>Job monitoring visualization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9/18/2020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CD2E4-F782-4B2D-8A4C-F1EC0F0021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107"/>
            <a:ext cx="12192000" cy="360364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7520143-8AF7-4796-B0EF-490BF5E10821}"/>
              </a:ext>
            </a:extLst>
          </p:cNvPr>
          <p:cNvSpPr/>
          <p:nvPr/>
        </p:nvSpPr>
        <p:spPr>
          <a:xfrm>
            <a:off x="3017751" y="874017"/>
            <a:ext cx="84442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https://idatavisualizationlab.github.io/HPCC/TimeArc/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5815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2D70EC-21FB-4FBF-835C-230DB3D31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55" y="1866001"/>
            <a:ext cx="10238643" cy="375647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F4481-34B1-4114-BF21-07EF50E1AD24}"/>
              </a:ext>
            </a:extLst>
          </p:cNvPr>
          <p:cNvSpPr/>
          <p:nvPr/>
        </p:nvSpPr>
        <p:spPr>
          <a:xfrm>
            <a:off x="-1" y="5653646"/>
            <a:ext cx="5390142" cy="1204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4B9C1E-D9D7-472F-ADFE-241F762C8BDC}"/>
              </a:ext>
            </a:extLst>
          </p:cNvPr>
          <p:cNvSpPr/>
          <p:nvPr/>
        </p:nvSpPr>
        <p:spPr>
          <a:xfrm>
            <a:off x="353178" y="5817835"/>
            <a:ext cx="4780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Area chart display the CPU1 temperature:</a:t>
            </a:r>
          </a:p>
          <a:p>
            <a:r>
              <a:rPr lang="en-US" dirty="0"/>
              <a:t>	Above 60</a:t>
            </a:r>
          </a:p>
          <a:p>
            <a:r>
              <a:rPr lang="en-US" dirty="0"/>
              <a:t>	Below 60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FBB4F7-29E8-4A31-9410-181C35F5EF2B}"/>
              </a:ext>
            </a:extLst>
          </p:cNvPr>
          <p:cNvSpPr/>
          <p:nvPr/>
        </p:nvSpPr>
        <p:spPr>
          <a:xfrm>
            <a:off x="998863" y="6159903"/>
            <a:ext cx="275175" cy="256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CC99EC-690E-48EF-8B41-7E85C4FDA3A6}"/>
              </a:ext>
            </a:extLst>
          </p:cNvPr>
          <p:cNvSpPr/>
          <p:nvPr/>
        </p:nvSpPr>
        <p:spPr>
          <a:xfrm>
            <a:off x="998863" y="6452409"/>
            <a:ext cx="275175" cy="256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9AED72-C7BB-4E58-A17D-11B21D3BCA9D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5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C14B06D-41F7-4E35-B4CF-A1DA37DD4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73" t="17469" b="30586"/>
          <a:stretch/>
        </p:blipFill>
        <p:spPr>
          <a:xfrm>
            <a:off x="1953357" y="1861125"/>
            <a:ext cx="10238643" cy="36754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055727A-7624-47EC-86EB-66E1D9030106}"/>
              </a:ext>
            </a:extLst>
          </p:cNvPr>
          <p:cNvSpPr/>
          <p:nvPr/>
        </p:nvSpPr>
        <p:spPr>
          <a:xfrm>
            <a:off x="-1" y="5653646"/>
            <a:ext cx="5390142" cy="599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9B7E91-8FE8-46BE-8AC2-EC6807CFDC85}"/>
              </a:ext>
            </a:extLst>
          </p:cNvPr>
          <p:cNvSpPr/>
          <p:nvPr/>
        </p:nvSpPr>
        <p:spPr>
          <a:xfrm>
            <a:off x="353178" y="5817835"/>
            <a:ext cx="478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User stream height represent # jobs start running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907A3141-9BCB-4FCB-9F82-CF94457EB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58BE3D-5F36-4AE5-BE7C-4CEB84930F7E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C3AF8-9292-4156-BDA6-E9686481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4" t="17470" b="30584"/>
          <a:stretch/>
        </p:blipFill>
        <p:spPr>
          <a:xfrm>
            <a:off x="1936753" y="1854877"/>
            <a:ext cx="10255247" cy="36753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469649-6A03-4037-BFDC-16884603A3DC}"/>
              </a:ext>
            </a:extLst>
          </p:cNvPr>
          <p:cNvSpPr/>
          <p:nvPr/>
        </p:nvSpPr>
        <p:spPr>
          <a:xfrm>
            <a:off x="-1" y="5653646"/>
            <a:ext cx="5390142" cy="599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B6A1A0-1105-4DDA-A963-5E26934E1871}"/>
              </a:ext>
            </a:extLst>
          </p:cNvPr>
          <p:cNvSpPr/>
          <p:nvPr/>
        </p:nvSpPr>
        <p:spPr>
          <a:xfrm>
            <a:off x="353178" y="5817835"/>
            <a:ext cx="478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Link show number of job started at a time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AFC033AE-A744-4C16-8D38-892F2F33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F0C82B-0EF8-463E-81E2-FB34931020DD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25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3C3AF8-9292-4156-BDA6-E96864816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44" t="17470" b="30584"/>
          <a:stretch/>
        </p:blipFill>
        <p:spPr>
          <a:xfrm>
            <a:off x="1936753" y="1854877"/>
            <a:ext cx="10255247" cy="36753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B469649-6A03-4037-BFDC-16884603A3DC}"/>
              </a:ext>
            </a:extLst>
          </p:cNvPr>
          <p:cNvSpPr/>
          <p:nvPr/>
        </p:nvSpPr>
        <p:spPr>
          <a:xfrm>
            <a:off x="-1" y="5653646"/>
            <a:ext cx="5390142" cy="599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1B6A1A0-1105-4DDA-A963-5E26934E1871}"/>
              </a:ext>
            </a:extLst>
          </p:cNvPr>
          <p:cNvSpPr/>
          <p:nvPr/>
        </p:nvSpPr>
        <p:spPr>
          <a:xfrm>
            <a:off x="353178" y="5817835"/>
            <a:ext cx="478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Link show number of job started at a time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F458B-FCEF-471D-9EE7-0DC84B23F3D6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640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E15CE-00F3-46FC-A65B-3E6A5C74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1210"/>
            <a:ext cx="12192000" cy="3429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AC50E5-9350-4400-A32D-ACC520FC007C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6867AE-D3E8-4141-8350-D82780560516}"/>
              </a:ext>
            </a:extLst>
          </p:cNvPr>
          <p:cNvGrpSpPr/>
          <p:nvPr/>
        </p:nvGrpSpPr>
        <p:grpSpPr>
          <a:xfrm>
            <a:off x="144173" y="2570261"/>
            <a:ext cx="5487700" cy="3559717"/>
            <a:chOff x="144173" y="2570261"/>
            <a:chExt cx="5487700" cy="35597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170327-DD16-4E64-81CA-58FE00E02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173" y="3139128"/>
              <a:ext cx="3362325" cy="29908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4FDFFF-47F9-4F89-9382-AB3033D4CFF4}"/>
                </a:ext>
              </a:extLst>
            </p:cNvPr>
            <p:cNvSpPr/>
            <p:nvPr/>
          </p:nvSpPr>
          <p:spPr>
            <a:xfrm>
              <a:off x="3713020" y="2570261"/>
              <a:ext cx="1918853" cy="18250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D8E1BD5-8B15-4179-B09A-BE6ECF4083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6498" y="4395354"/>
              <a:ext cx="2125375" cy="1728977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2A1C25-DE13-4885-B80D-1EBFC52D19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174" y="2587515"/>
              <a:ext cx="3568846" cy="567428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568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B8DF64-8F28-417D-9F7E-B679CED5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7558"/>
            <a:ext cx="12192000" cy="445065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TimeArc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730045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AC50E5-9350-4400-A32D-ACC520FC007C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A6CDF6F-FA45-471C-AC20-47B29C49C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4488007"/>
            <a:ext cx="1981200" cy="14763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C6FF9D-01C4-4E6C-887D-B42A41AFC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362" y="4530085"/>
            <a:ext cx="1590675" cy="1000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558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55EE4-0096-417C-ACB6-A9086C06B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793" y="845952"/>
            <a:ext cx="6950485" cy="5166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Color by metrics value (</a:t>
            </a:r>
            <a:r>
              <a:rPr lang="en-US" dirty="0" err="1"/>
              <a:t>e.g</a:t>
            </a:r>
            <a:r>
              <a:rPr lang="en-US" dirty="0"/>
              <a:t>: Temperature, Fan speed, etc.)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2CF4481-34B1-4114-BF21-07EF50E1AD24}"/>
              </a:ext>
            </a:extLst>
          </p:cNvPr>
          <p:cNvSpPr/>
          <p:nvPr/>
        </p:nvSpPr>
        <p:spPr>
          <a:xfrm>
            <a:off x="-1" y="5653646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4B9C1E-D9D7-472F-ADFE-241F762C8BDC}"/>
              </a:ext>
            </a:extLst>
          </p:cNvPr>
          <p:cNvSpPr/>
          <p:nvPr/>
        </p:nvSpPr>
        <p:spPr>
          <a:xfrm>
            <a:off x="353178" y="5817835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Border thickness: number of user utilizing the node</a:t>
            </a:r>
          </a:p>
        </p:txBody>
      </p:sp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44002F-3832-41DE-9920-2C6EFF82A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5" y="832506"/>
            <a:ext cx="7517361" cy="55874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6176D87-F969-448B-9736-58DD96A40E76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8F5608D-7CFA-4E69-AB96-E995E9B8E568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  <a:r>
              <a:rPr lang="en-US" dirty="0" err="1"/>
              <a:t>user_name</a:t>
            </a:r>
            <a:r>
              <a:rPr lang="en-US" dirty="0"/>
              <a:t>&gt; </a:t>
            </a:r>
            <a:r>
              <a:rPr lang="en-US" b="1" dirty="0">
                <a:effectLst/>
              </a:rPr>
              <a:t>&lt;#jobs&gt;</a:t>
            </a:r>
            <a:r>
              <a:rPr lang="en-US" dirty="0"/>
              <a:t> jobs</a:t>
            </a:r>
          </a:p>
          <a:p>
            <a:r>
              <a:rPr lang="en-US" dirty="0"/>
              <a:t>#job: running job the snapshot</a:t>
            </a:r>
          </a:p>
        </p:txBody>
      </p:sp>
    </p:spTree>
    <p:extLst>
      <p:ext uri="{BB962C8B-B14F-4D97-AF65-F5344CB8AC3E}">
        <p14:creationId xmlns:p14="http://schemas.microsoft.com/office/powerpoint/2010/main" val="2058512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66A0E87-4E6F-408A-AA0E-E8006C815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298" y="942627"/>
            <a:ext cx="7358722" cy="5469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AC4906-A0ED-4B14-8C7C-128B813D244B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E9F55F-5A1A-44EA-9C08-D64C3855E54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4FDAABF-BBF6-47FB-8521-EAF3673646FF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545AA4-8BA3-41BA-BB13-1E0AF53D31D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293FC0-7914-415A-ABB7-8E58E8FBB517}"/>
              </a:ext>
            </a:extLst>
          </p:cNvPr>
          <p:cNvCxnSpPr>
            <a:stCxn id="16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D228440-35F9-439D-BC12-37B961A825BE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4EC927-C20F-4174-A3F0-AFD53F8A797B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797228-B4B5-4041-9A3B-2700C59E3F59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2F7A8F6-687A-4CA6-9EC5-364C6B3535C6}"/>
              </a:ext>
            </a:extLst>
          </p:cNvPr>
          <p:cNvSpPr/>
          <p:nvPr/>
        </p:nvSpPr>
        <p:spPr>
          <a:xfrm>
            <a:off x="353177" y="4698867"/>
            <a:ext cx="4862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Connect between the user and compute when that user has a running job on that compute</a:t>
            </a:r>
          </a:p>
        </p:txBody>
      </p:sp>
    </p:spTree>
    <p:extLst>
      <p:ext uri="{BB962C8B-B14F-4D97-AF65-F5344CB8AC3E}">
        <p14:creationId xmlns:p14="http://schemas.microsoft.com/office/powerpoint/2010/main" val="282942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1760153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Simulation 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https://idatavisualizationlab.github.io/HPCC/spiralLayout/index.html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C27F6-433E-46D9-B6E6-403F1ADB0512}"/>
              </a:ext>
            </a:extLst>
          </p:cNvPr>
          <p:cNvSpPr/>
          <p:nvPr/>
        </p:nvSpPr>
        <p:spPr>
          <a:xfrm>
            <a:off x="3320142" y="4124551"/>
            <a:ext cx="65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Realtime</a:t>
            </a:r>
          </a:p>
          <a:p>
            <a:pPr algn="ctr"/>
            <a:r>
              <a:rPr lang="en-US" sz="1400" dirty="0">
                <a:hlinkClick r:id="rId3"/>
              </a:rPr>
              <a:t>https://idatavisualizationlab.github.io/HPCC/spiralLayout/index.html?mode=realTime</a:t>
            </a:r>
            <a:endParaRPr lang="en-US" sz="1400" dirty="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9FFA0E1-CED0-4FC3-89BB-9530464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5006335"/>
            <a:ext cx="10191750" cy="52387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2518966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B86E2-6C42-487D-958A-390C6338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"/>
          <a:stretch/>
        </p:blipFill>
        <p:spPr>
          <a:xfrm>
            <a:off x="838200" y="1539550"/>
            <a:ext cx="8464724" cy="530911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E2819AE-A6F5-4123-AFBC-E34E38800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29" y="1567542"/>
            <a:ext cx="8147523" cy="520536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E2A7207-C3B0-465A-9017-C7BCE737A5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74" t="20826" r="35561" b="32667"/>
          <a:stretch/>
        </p:blipFill>
        <p:spPr>
          <a:xfrm>
            <a:off x="10346094" y="1539550"/>
            <a:ext cx="1007706" cy="30417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6929FE-0B11-4210-BD65-1365F994F06F}"/>
              </a:ext>
            </a:extLst>
          </p:cNvPr>
          <p:cNvSpPr/>
          <p:nvPr/>
        </p:nvSpPr>
        <p:spPr>
          <a:xfrm>
            <a:off x="7473820" y="1539549"/>
            <a:ext cx="1735494" cy="1865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B049A-9451-48D9-83FE-EB919F09B320}"/>
              </a:ext>
            </a:extLst>
          </p:cNvPr>
          <p:cNvCxnSpPr>
            <a:cxnSpLocks/>
          </p:cNvCxnSpPr>
          <p:nvPr/>
        </p:nvCxnSpPr>
        <p:spPr>
          <a:xfrm>
            <a:off x="9218645" y="1653366"/>
            <a:ext cx="112744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6528E67-F19C-4998-AF64-54CB2F2C3C86}"/>
              </a:ext>
            </a:extLst>
          </p:cNvPr>
          <p:cNvSpPr/>
          <p:nvPr/>
        </p:nvSpPr>
        <p:spPr>
          <a:xfrm>
            <a:off x="7809721" y="1747539"/>
            <a:ext cx="970385" cy="23672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55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D1104A3-3C28-4CBD-A522-740219044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1986"/>
            <a:ext cx="8308024" cy="533171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CEE288-D963-4320-BAA2-3DD05DCE5FC7}"/>
              </a:ext>
            </a:extLst>
          </p:cNvPr>
          <p:cNvSpPr txBox="1"/>
          <p:nvPr/>
        </p:nvSpPr>
        <p:spPr>
          <a:xfrm flipH="1">
            <a:off x="838200" y="3429000"/>
            <a:ext cx="156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10.101.8.47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490E6-6310-479A-B625-67F308D0512B}"/>
              </a:ext>
            </a:extLst>
          </p:cNvPr>
          <p:cNvSpPr txBox="1"/>
          <p:nvPr/>
        </p:nvSpPr>
        <p:spPr>
          <a:xfrm flipH="1">
            <a:off x="4069773" y="6458562"/>
            <a:ext cx="156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10.101.5.14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CF9E46-6EB5-415A-A322-C5DE389FA5E9}"/>
              </a:ext>
            </a:extLst>
          </p:cNvPr>
          <p:cNvSpPr/>
          <p:nvPr/>
        </p:nvSpPr>
        <p:spPr>
          <a:xfrm>
            <a:off x="7439891" y="5365951"/>
            <a:ext cx="4752109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C30B74-61D7-45DE-BE07-708F823E6328}"/>
              </a:ext>
            </a:extLst>
          </p:cNvPr>
          <p:cNvSpPr/>
          <p:nvPr/>
        </p:nvSpPr>
        <p:spPr>
          <a:xfrm>
            <a:off x="7599957" y="5530140"/>
            <a:ext cx="4328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Fan speed of 10.101.8.47 and 10.101.5.14 are out of range</a:t>
            </a:r>
          </a:p>
        </p:txBody>
      </p:sp>
    </p:spTree>
    <p:extLst>
      <p:ext uri="{BB962C8B-B14F-4D97-AF65-F5344CB8AC3E}">
        <p14:creationId xmlns:p14="http://schemas.microsoft.com/office/powerpoint/2010/main" val="3754162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D5BCDF9-9167-4F97-8543-7045B31A4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1401087"/>
            <a:ext cx="9329416" cy="530975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CEE288-D963-4320-BAA2-3DD05DCE5FC7}"/>
              </a:ext>
            </a:extLst>
          </p:cNvPr>
          <p:cNvSpPr txBox="1"/>
          <p:nvPr/>
        </p:nvSpPr>
        <p:spPr>
          <a:xfrm flipH="1">
            <a:off x="1856509" y="3429000"/>
            <a:ext cx="156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10.101.8.47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490E6-6310-479A-B625-67F308D0512B}"/>
              </a:ext>
            </a:extLst>
          </p:cNvPr>
          <p:cNvSpPr txBox="1"/>
          <p:nvPr/>
        </p:nvSpPr>
        <p:spPr>
          <a:xfrm flipH="1">
            <a:off x="5088082" y="6458562"/>
            <a:ext cx="156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10.101.5.14</a:t>
            </a:r>
          </a:p>
        </p:txBody>
      </p:sp>
    </p:spTree>
    <p:extLst>
      <p:ext uri="{BB962C8B-B14F-4D97-AF65-F5344CB8AC3E}">
        <p14:creationId xmlns:p14="http://schemas.microsoft.com/office/powerpoint/2010/main" val="2699096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5A582E-437F-4F5F-B407-A20B55F8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94" y="1404706"/>
            <a:ext cx="9582706" cy="54532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JobViewer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BE23135-45BB-46D5-874C-1BFFC3481CED}"/>
              </a:ext>
            </a:extLst>
          </p:cNvPr>
          <p:cNvSpPr/>
          <p:nvPr/>
        </p:nvSpPr>
        <p:spPr>
          <a:xfrm>
            <a:off x="2102185" y="4105376"/>
            <a:ext cx="158281" cy="1582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105CF0-6A3F-4A9F-88CE-B04B2C9355B1}"/>
              </a:ext>
            </a:extLst>
          </p:cNvPr>
          <p:cNvSpPr/>
          <p:nvPr/>
        </p:nvSpPr>
        <p:spPr>
          <a:xfrm>
            <a:off x="6060404" y="6389334"/>
            <a:ext cx="158281" cy="1582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7F6363B-B363-402C-8410-DF8C24C48239}"/>
              </a:ext>
            </a:extLst>
          </p:cNvPr>
          <p:cNvSpPr/>
          <p:nvPr/>
        </p:nvSpPr>
        <p:spPr>
          <a:xfrm>
            <a:off x="10174280" y="3062859"/>
            <a:ext cx="732282" cy="73228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5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199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JobViewer-TimeArc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JobViewer</vt:lpstr>
      <vt:lpstr>TimeArc</vt:lpstr>
      <vt:lpstr>TimeArc</vt:lpstr>
      <vt:lpstr>TimeArc</vt:lpstr>
      <vt:lpstr>TimeArc</vt:lpstr>
      <vt:lpstr>JobViewer</vt:lpstr>
      <vt:lpstr>TimeArc</vt:lpstr>
      <vt:lpstr>TimeArc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4</cp:revision>
  <dcterms:created xsi:type="dcterms:W3CDTF">2020-07-24T09:04:37Z</dcterms:created>
  <dcterms:modified xsi:type="dcterms:W3CDTF">2020-09-18T14:31:39Z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